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DSC_4392.jpeg" descr="DSC_439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5329" y="-29307"/>
            <a:ext cx="25199272" cy="1414519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Line"/>
          <p:cNvSpPr/>
          <p:nvPr/>
        </p:nvSpPr>
        <p:spPr>
          <a:xfrm>
            <a:off x="1749978" y="13716000"/>
            <a:ext cx="1176243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3" name="THURSDAY…"/>
          <p:cNvSpPr txBox="1"/>
          <p:nvPr>
            <p:ph type="subTitle" sz="quarter" idx="1"/>
          </p:nvPr>
        </p:nvSpPr>
        <p:spPr>
          <a:xfrm>
            <a:off x="9080293" y="2923888"/>
            <a:ext cx="7072065" cy="2247474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algn="ctr" defTabSz="452627">
              <a:defRPr sz="6930">
                <a:latin typeface="Helvetica"/>
                <a:ea typeface="Helvetica"/>
                <a:cs typeface="Helvetica"/>
                <a:sym typeface="Helvetica"/>
              </a:defRPr>
            </a:pPr>
            <a:r>
              <a:t>THURSDAY</a:t>
            </a:r>
          </a:p>
          <a:p>
            <a:pPr algn="ctr" defTabSz="452627">
              <a:defRPr sz="5940">
                <a:latin typeface="Helvetica"/>
                <a:ea typeface="Helvetica"/>
                <a:cs typeface="Helvetica"/>
                <a:sym typeface="Helvetica"/>
              </a:defRPr>
            </a:pPr>
            <a:r>
              <a:t>MORNING PRAYER</a:t>
            </a:r>
          </a:p>
        </p:txBody>
      </p:sp>
      <p:sp>
        <p:nvSpPr>
          <p:cNvPr id="154" name="ST. PETER &amp; ST. CLARE…"/>
          <p:cNvSpPr txBox="1"/>
          <p:nvPr/>
        </p:nvSpPr>
        <p:spPr>
          <a:xfrm>
            <a:off x="15808216" y="11611116"/>
            <a:ext cx="8509519" cy="253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57200">
              <a:defRPr b="1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ST. PETER &amp; ST. CLARE</a:t>
            </a:r>
          </a:p>
          <a:p>
            <a:pPr defTabSz="457200">
              <a:defRPr b="1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FENNY COMPTON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"/>
          <p:cNvSpPr/>
          <p:nvPr/>
        </p:nvSpPr>
        <p:spPr>
          <a:xfrm>
            <a:off x="1749978" y="13716000"/>
            <a:ext cx="1176243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89" name="DSC_4392.jpeg" descr="DSC_439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5329" y="-29307"/>
            <a:ext cx="25199272" cy="14145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DSC_4392.jpeg" descr="DSC_439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2720" y="-399885"/>
            <a:ext cx="25199272" cy="141451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O Lord, open our lips.…"/>
          <p:cNvSpPr txBox="1"/>
          <p:nvPr/>
        </p:nvSpPr>
        <p:spPr>
          <a:xfrm>
            <a:off x="322301" y="367145"/>
            <a:ext cx="13537725" cy="13128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 Lord, open our lips.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and our mouth shall proclaim your praise.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Reveal among us the light of your presence 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that we may behold your power and glory.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Blessed are you, creator of all,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 you be praise and glory for ever.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As your dawn renews the face of the earth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bringing light and life to all creation,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may we rejoice in this day you have made;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as we wake refreshed from the depths of sleep,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open our eyes to behold your presence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strengthen our hands to do your will,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that the world may rejoice and give you praise.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Blessed be God, Father, Son and Holy Spirit.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All        Blessed be God for ever.                           </a:t>
            </a:r>
            <a:r>
              <a:t>                         </a:t>
            </a:r>
          </a:p>
          <a:p>
            <a:pPr algn="r" defTabSz="457200">
              <a:lnSpc>
                <a:spcPct val="125000"/>
              </a:lnSpc>
              <a:defRPr i="1" sz="2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from Psalm 98          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DSC_4392.jpeg" descr="DSC_439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2720" y="-399885"/>
            <a:ext cx="25199272" cy="14145192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2" name="The night has passed, and the day lies open before us;…"/>
          <p:cNvSpPr txBox="1"/>
          <p:nvPr/>
        </p:nvSpPr>
        <p:spPr>
          <a:xfrm>
            <a:off x="322301" y="367145"/>
            <a:ext cx="13537725" cy="13128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night has passed, and the day lies open before us;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let us pray with one heart and mind.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                    </a:t>
            </a:r>
            <a:r>
              <a:rPr i="1" sz="2800"/>
              <a:t>Silence is kept</a:t>
            </a:r>
            <a:endParaRPr i="1" sz="2800"/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As we rejoice in the gift of this new day,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so may the light of your presence, O God,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set our hearts on fire with love for you;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now and for ever.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Amen.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THE WORD OF GOD    </a:t>
            </a:r>
            <a:r>
              <a:t>   </a:t>
            </a:r>
            <a:r>
              <a:rPr i="1" sz="2800"/>
              <a:t>Psalm refrain is read...</a:t>
            </a:r>
            <a:endParaRPr i="1" sz="2800"/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Glory to the Father and to the Son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to the Holy Spirit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as it was in the beginning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is now and shall be for ever. Amen</a:t>
            </a:r>
          </a:p>
          <a:p>
            <a:pPr algn="l" defTabSz="457200">
              <a:lnSpc>
                <a:spcPct val="7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Rejoice in the Lord, who will have mercy,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in our God who will richly pardon.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DSC_4392.jpeg" descr="DSC_439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2720" y="-399885"/>
            <a:ext cx="25199272" cy="1414519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6" name="BIBLE  READING…"/>
          <p:cNvSpPr txBox="1"/>
          <p:nvPr/>
        </p:nvSpPr>
        <p:spPr>
          <a:xfrm>
            <a:off x="322301" y="929555"/>
            <a:ext cx="13537725" cy="12670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BIBLE  READING</a:t>
            </a:r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Fear not, for I have redeemed you.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 have called you by name; you are mine.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Fear not, for I have redeemed you.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I have called you by name; you are mine.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When you pass through the waters, I will be with you.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When you walk through fire, you shall not be burned.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I have called you by name; you are mine.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Glory to the Father and to the Son and to the Holy Spirit.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Fear not, for I have redeemed you.</a:t>
            </a:r>
          </a:p>
          <a:p>
            <a:pPr algn="l" defTabSz="457200">
              <a:lnSpc>
                <a:spcPct val="125000"/>
              </a:lnSpc>
              <a:defRPr b="1"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300"/>
              <a:t>            I have called you by name; you are mine.</a:t>
            </a:r>
            <a:endParaRPr sz="3300"/>
          </a:p>
          <a:p>
            <a:pPr algn="r" defTabSz="457200">
              <a:lnSpc>
                <a:spcPct val="125000"/>
              </a:lnSpc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1" sz="2800"/>
              <a:t>from Isaiah 43    </a:t>
            </a:r>
            <a:r>
              <a:rPr sz="3300"/>
              <a:t>      </a:t>
            </a:r>
            <a:r>
              <a:t>                      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                                               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BIBLE REFLECTION</a:t>
            </a:r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Almighty God, we thank you for the gift of your holy word.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May it be a lantern to our feet, a light upon our paths,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a strength to our lives.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DSC_4392.jpeg" descr="DSC_439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2720" y="-399885"/>
            <a:ext cx="25199272" cy="14145192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0" name="Blessed be the Lord the God of Israel,…"/>
          <p:cNvSpPr txBox="1"/>
          <p:nvPr/>
        </p:nvSpPr>
        <p:spPr>
          <a:xfrm>
            <a:off x="163171" y="314828"/>
            <a:ext cx="13982422" cy="13651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Blessed be the Lord the God of Israel,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who has come to his people and set them free.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He has raised up for us a mighty Saviour, 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born of the house of his servant David.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Through his holy prophets God promised of old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 save us from our enemies,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from the hands of all that hate us,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To show mercy to our ancestors, 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to remember his holy covenant.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This was the oath God swore to our father Abraham: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 set us free from the hands of our enemies,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Free to worship him without fear, 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holy and righteous in his sight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all the days of our life.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you, child, shall be called the prophet of the Most High,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for you will go before the Lord to prepare his way,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To give his people knowledge of salvation 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by the forgiveness of all their sins.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 the tender compassion of our God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dawn from on high shall break upon us,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To shine on those who dwell in darkness and the shadow of death,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             and to guide our feet into the way of peace.                      </a:t>
            </a:r>
            <a:r>
              <a:rPr i="1" sz="2604"/>
              <a:t>Luke 1:68-79</a:t>
            </a:r>
            <a:endParaRPr i="1" sz="2604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DSC_4392.jpeg" descr="DSC_439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2720" y="-399885"/>
            <a:ext cx="25199272" cy="1414519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4" name="All        Glory to the Father and to the Son…"/>
          <p:cNvSpPr txBox="1"/>
          <p:nvPr/>
        </p:nvSpPr>
        <p:spPr>
          <a:xfrm>
            <a:off x="322301" y="255972"/>
            <a:ext cx="13537726" cy="14956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Glory to the Father and to the Son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to the Holy Spirit;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as it was in the beginning is now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shall be for ever. Amen.</a:t>
            </a:r>
          </a:p>
          <a:p>
            <a:pPr algn="l" defTabSz="457200">
              <a:lnSpc>
                <a:spcPct val="50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The Lord has anointed me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sent me to bring good news to the oppressed.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PRAYERS OF INTERCESSION</a:t>
            </a:r>
          </a:p>
          <a:p>
            <a:pPr algn="l" defTabSz="457200">
              <a:lnSpc>
                <a:spcPct val="50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Lord, in your mercy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 hear our prayer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pray for those who have asked for prayers, those who have not but need them and those that care for or worry about them. </a:t>
            </a:r>
          </a:p>
          <a:p>
            <a:pPr algn="l" defTabSz="457200"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PRAYER LIST - </a:t>
            </a:r>
            <a:r>
              <a:rPr b="0" i="1" sz="2700"/>
              <a:t>leader click picture to go to…</a:t>
            </a:r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now have a moment of silent prayer to bring to the Lord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those people and things on our hearts and mind.</a:t>
            </a:r>
            <a:endParaRPr>
              <a:solidFill>
                <a:srgbClr val="000000"/>
              </a:solidFill>
            </a:endParaRPr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                                    </a:t>
            </a:r>
            <a:r>
              <a:rPr i="1" sz="2800"/>
              <a:t>Silence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Lord, in your mercy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 hear our prayer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DSC_4392.jpeg" descr="DSC_439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2720" y="-399885"/>
            <a:ext cx="25199272" cy="1414519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8" name="Welcome, O Lord, into the joy and peace of your kingdom…"/>
          <p:cNvSpPr txBox="1"/>
          <p:nvPr/>
        </p:nvSpPr>
        <p:spPr>
          <a:xfrm>
            <a:off x="359359" y="1380907"/>
            <a:ext cx="13537726" cy="10954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Welcome, O Lord, into the joy and peace of your kingdom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those who have departed out of this life to be with you.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Mercifully grant them a place with the spirits of the just;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give them the life that knows not age,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reward that passes not away;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commend to you the soul of…</a:t>
            </a:r>
          </a:p>
          <a:p>
            <a:pPr defTabSz="457200">
              <a:lnSpc>
                <a:spcPct val="125000"/>
              </a:lnSpc>
              <a:defRPr i="1" sz="2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Leader refer to own list of names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 your boundless compassion console those who mourn;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give us faith to see in death the gate of eternal life,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so that in quiet confidence we may continue our course on earth,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until, by your call, we are reunited with those who have gone before;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Take under your loving wing...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Lord, in your mercy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 hear our prayer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DSC_4392.jpeg" descr="DSC_439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2720" y="-399885"/>
            <a:ext cx="25199272" cy="1414519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2" name="We pray for all in our communities…"/>
          <p:cNvSpPr txBox="1"/>
          <p:nvPr/>
        </p:nvSpPr>
        <p:spPr>
          <a:xfrm>
            <a:off x="322301" y="367145"/>
            <a:ext cx="13537725" cy="1323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pray for all in our communities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especially remembering today those who live and work in...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MONDAY           Northend, Temple Herdewyke &amp; Kineton Station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TUESDAY          Burton Dassett, Little Dassett &amp; Knightcote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WEDNESDAY    Farnborough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THURSDAY       Fenny Compton and Avon Dassett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FRIDAY              Gaydon &amp; Chadshunt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commend ourselves, and all for whom we pray,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 the mercy and protection of God.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          Merciful Father,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 accept these prayers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 for the sake of your Son,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 our Saviour Jesus Christ. Amen.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COLLECT FOR THE DAY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Amen.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DSC_4392.jpeg" descr="DSC_439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2720" y="-399885"/>
            <a:ext cx="25199272" cy="1414519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6" name="THE LORDS PRAYER…"/>
          <p:cNvSpPr txBox="1"/>
          <p:nvPr/>
        </p:nvSpPr>
        <p:spPr>
          <a:xfrm>
            <a:off x="322301" y="367145"/>
            <a:ext cx="13537725" cy="1323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LORDS PRAYER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Trusting in the compassion of God,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let us pray with confidence as our Saviour has taught us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Our Father, who art in heaven,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hallowed be thy name;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thy kingdom come; thy will be done;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on earth as it is in heaven.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Give us this day our daily bread.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forgive us our trespasses,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as we forgive those who trespass against us.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lead us not into temptation;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but deliver us from evil.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For thine is the kingdom, the power and the glory,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for ever and ever. Amen.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Let us bless the Lord.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Thanks be to God.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