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jpeg"/><Relationship Id="rId4"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2.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3.jpeg"/><Relationship Id="rId4" Type="http://schemas.openxmlformats.org/officeDocument/2006/relationships/image" Target="../media/image4.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9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DSC_4392.jpeg" descr="DSC_4392.jpeg"/>
          <p:cNvPicPr>
            <a:picLocks noChangeAspect="1"/>
          </p:cNvPicPr>
          <p:nvPr/>
        </p:nvPicPr>
        <p:blipFill>
          <a:blip r:embed="rId2">
            <a:extLst/>
          </a:blip>
          <a:stretch>
            <a:fillRect/>
          </a:stretch>
        </p:blipFill>
        <p:spPr>
          <a:xfrm>
            <a:off x="-725329" y="-29307"/>
            <a:ext cx="25199272" cy="14145192"/>
          </a:xfrm>
          <a:prstGeom prst="rect">
            <a:avLst/>
          </a:prstGeom>
          <a:ln w="12700">
            <a:miter lim="400000"/>
          </a:ln>
        </p:spPr>
      </p:pic>
      <p:sp>
        <p:nvSpPr>
          <p:cNvPr id="152" name="Traditional Language…"/>
          <p:cNvSpPr txBox="1"/>
          <p:nvPr>
            <p:ph type="subTitle" sz="quarter" idx="1"/>
          </p:nvPr>
        </p:nvSpPr>
        <p:spPr>
          <a:xfrm>
            <a:off x="6884029" y="429654"/>
            <a:ext cx="10615941" cy="3317842"/>
          </a:xfrm>
          <a:prstGeom prst="rect">
            <a:avLst/>
          </a:prstGeom>
          <a:solidFill>
            <a:srgbClr val="FFFFFF"/>
          </a:solidFill>
        </p:spPr>
        <p:txBody>
          <a:bodyPr/>
          <a:lstStyle/>
          <a:p>
            <a:pPr algn="ctr" defTabSz="457200">
              <a:lnSpc>
                <a:spcPct val="125000"/>
              </a:lnSpc>
              <a:defRPr sz="5800">
                <a:latin typeface="Helvetica"/>
                <a:ea typeface="Helvetica"/>
                <a:cs typeface="Helvetica"/>
                <a:sym typeface="Helvetica"/>
              </a:defRPr>
            </a:pPr>
            <a:r>
              <a:t>Traditional Language</a:t>
            </a:r>
          </a:p>
          <a:p>
            <a:pPr algn="ctr" defTabSz="457200">
              <a:lnSpc>
                <a:spcPct val="125000"/>
              </a:lnSpc>
              <a:defRPr sz="5800">
                <a:latin typeface="Helvetica"/>
                <a:ea typeface="Helvetica"/>
                <a:cs typeface="Helvetica"/>
                <a:sym typeface="Helvetica"/>
              </a:defRPr>
            </a:pPr>
            <a:r>
              <a:t>Book of Common Prayer</a:t>
            </a:r>
          </a:p>
          <a:p>
            <a:pPr algn="ctr" defTabSz="457200">
              <a:lnSpc>
                <a:spcPct val="125000"/>
              </a:lnSpc>
              <a:defRPr sz="5800">
                <a:latin typeface="Helvetica"/>
                <a:ea typeface="Helvetica"/>
                <a:cs typeface="Helvetica"/>
                <a:sym typeface="Helvetica"/>
              </a:defRPr>
            </a:pPr>
            <a:r>
              <a:t>HOLY COMMUNION</a:t>
            </a:r>
          </a:p>
        </p:txBody>
      </p:sp>
      <p:pic>
        <p:nvPicPr>
          <p:cNvPr id="153" name="Image" descr="Image"/>
          <p:cNvPicPr>
            <a:picLocks noChangeAspect="1"/>
          </p:cNvPicPr>
          <p:nvPr/>
        </p:nvPicPr>
        <p:blipFill>
          <a:blip r:embed="rId3">
            <a:extLst/>
          </a:blip>
          <a:stretch>
            <a:fillRect/>
          </a:stretch>
        </p:blipFill>
        <p:spPr>
          <a:xfrm>
            <a:off x="711715" y="809813"/>
            <a:ext cx="4921896" cy="12096374"/>
          </a:xfrm>
          <a:prstGeom prst="rect">
            <a:avLst/>
          </a:prstGeom>
          <a:ln w="190500">
            <a:solidFill>
              <a:srgbClr val="000000"/>
            </a:solidFill>
            <a:miter lim="400000"/>
          </a:ln>
        </p:spPr>
      </p:pic>
      <p:sp>
        <p:nvSpPr>
          <p:cNvPr id="154" name="ST. PETER AND ST. CLARE…"/>
          <p:cNvSpPr txBox="1"/>
          <p:nvPr/>
        </p:nvSpPr>
        <p:spPr>
          <a:xfrm>
            <a:off x="15814005" y="11343633"/>
            <a:ext cx="8684077" cy="25378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defRPr b="1" sz="5000">
                <a:solidFill>
                  <a:srgbClr val="FFFFFF"/>
                </a:solidFill>
                <a:latin typeface="Helvetica"/>
                <a:ea typeface="Helvetica"/>
                <a:cs typeface="Helvetica"/>
                <a:sym typeface="Helvetica"/>
              </a:defRPr>
            </a:pPr>
            <a:r>
              <a:t>ST. PETER AND ST. CLARE</a:t>
            </a:r>
          </a:p>
          <a:p>
            <a:pPr defTabSz="457200">
              <a:defRPr b="1" sz="5000">
                <a:solidFill>
                  <a:srgbClr val="FFFFFF"/>
                </a:solidFill>
                <a:latin typeface="Helvetica"/>
                <a:ea typeface="Helvetica"/>
                <a:cs typeface="Helvetica"/>
                <a:sym typeface="Helvetica"/>
              </a:defRPr>
            </a:pPr>
            <a:r>
              <a:t>FENNY COMPTON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9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1" name="And we also bless thy holy Name for all thy servants departed this life in thy faith and fear; beseeching thee to give us grace so to follow their good examples, that with them we may be partakers of thy heavenly kingdom:…"/>
          <p:cNvSpPr txBox="1"/>
          <p:nvPr/>
        </p:nvSpPr>
        <p:spPr>
          <a:xfrm>
            <a:off x="322301" y="1053468"/>
            <a:ext cx="13537725" cy="1244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And we also bless thy holy Name for all thy servants departed this life in thy faith and fear; beseeching thee to give us grace so to follow their good examples, that with them we may be partakers of thy heavenly kingdom: </a:t>
            </a:r>
          </a:p>
          <a:p>
            <a:pPr algn="l" defTabSz="457200">
              <a:lnSpc>
                <a:spcPct val="125000"/>
              </a:lnSpc>
              <a:defRPr sz="3300">
                <a:solidFill>
                  <a:srgbClr val="000000"/>
                </a:solidFill>
                <a:latin typeface="Helvetica"/>
                <a:ea typeface="Helvetica"/>
                <a:cs typeface="Helvetica"/>
                <a:sym typeface="Helvetica"/>
              </a:defRPr>
            </a:pPr>
            <a:r>
              <a:t>            </a:t>
            </a:r>
          </a:p>
          <a:p>
            <a:pPr algn="l" defTabSz="457200">
              <a:lnSpc>
                <a:spcPct val="125000"/>
              </a:lnSpc>
              <a:defRPr sz="3300">
                <a:solidFill>
                  <a:srgbClr val="000000"/>
                </a:solidFill>
                <a:latin typeface="Helvetica"/>
                <a:ea typeface="Helvetica"/>
                <a:cs typeface="Helvetica"/>
                <a:sym typeface="Helvetica"/>
              </a:defRPr>
            </a:pPr>
            <a:r>
              <a:t>Grant this, O Father, for Jesus Christ's sake, our only Mediator and Advocate. </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INVITATION TO CONFESSION</a:t>
            </a:r>
          </a:p>
          <a:p>
            <a:pPr algn="l" defTabSz="457200">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Ye that do truly and earnestly repent you of your sins, and are in love and charity with your neighbours, and intend to lead a new life, following the commandments of God, and walking from henceforth in his holy ways: Draw near with faith, and take this holy Sacrament to your comfort; and make your humble confession to Almighty God, meekly kneeling upon your knees.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9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5" name="All           Almighty God, Father of our Lord Jesus Christ,…"/>
          <p:cNvSpPr txBox="1"/>
          <p:nvPr/>
        </p:nvSpPr>
        <p:spPr>
          <a:xfrm>
            <a:off x="476826" y="168920"/>
            <a:ext cx="13537725" cy="1511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All           Almighty God, Father of our Lord Jesus Christ, </a:t>
            </a:r>
          </a:p>
          <a:p>
            <a:pPr algn="l" defTabSz="457200">
              <a:lnSpc>
                <a:spcPct val="125000"/>
              </a:lnSpc>
              <a:defRPr b="1" sz="3300">
                <a:solidFill>
                  <a:srgbClr val="000000"/>
                </a:solidFill>
                <a:latin typeface="Helvetica"/>
                <a:ea typeface="Helvetica"/>
                <a:cs typeface="Helvetica"/>
                <a:sym typeface="Helvetica"/>
              </a:defRPr>
            </a:pPr>
            <a:r>
              <a:t>                maker of all things, judge of all men: </a:t>
            </a:r>
          </a:p>
          <a:p>
            <a:pPr algn="l" defTabSz="457200">
              <a:lnSpc>
                <a:spcPct val="125000"/>
              </a:lnSpc>
              <a:defRPr b="1" sz="3300">
                <a:solidFill>
                  <a:srgbClr val="000000"/>
                </a:solidFill>
                <a:latin typeface="Helvetica"/>
                <a:ea typeface="Helvetica"/>
                <a:cs typeface="Helvetica"/>
                <a:sym typeface="Helvetica"/>
              </a:defRPr>
            </a:pPr>
            <a:r>
              <a:t>                we acknowledge and bewail                                                   </a:t>
            </a:r>
          </a:p>
          <a:p>
            <a:pPr algn="l" defTabSz="457200">
              <a:lnSpc>
                <a:spcPct val="125000"/>
              </a:lnSpc>
              <a:defRPr b="1" sz="3300">
                <a:solidFill>
                  <a:srgbClr val="000000"/>
                </a:solidFill>
                <a:latin typeface="Helvetica"/>
                <a:ea typeface="Helvetica"/>
                <a:cs typeface="Helvetica"/>
                <a:sym typeface="Helvetica"/>
              </a:defRPr>
            </a:pPr>
            <a:r>
              <a:t>                our manifold sins and wickedness,                                        </a:t>
            </a:r>
          </a:p>
          <a:p>
            <a:pPr algn="l" defTabSz="457200">
              <a:lnSpc>
                <a:spcPct val="125000"/>
              </a:lnSpc>
              <a:defRPr b="1" sz="3300">
                <a:solidFill>
                  <a:srgbClr val="000000"/>
                </a:solidFill>
                <a:latin typeface="Helvetica"/>
                <a:ea typeface="Helvetica"/>
                <a:cs typeface="Helvetica"/>
                <a:sym typeface="Helvetica"/>
              </a:defRPr>
            </a:pPr>
            <a:r>
              <a:t>                which we from time to time most grievously have    </a:t>
            </a:r>
          </a:p>
          <a:p>
            <a:pPr algn="l" defTabSz="457200">
              <a:lnSpc>
                <a:spcPct val="125000"/>
              </a:lnSpc>
              <a:defRPr b="1" sz="3300">
                <a:solidFill>
                  <a:srgbClr val="000000"/>
                </a:solidFill>
                <a:latin typeface="Helvetica"/>
                <a:ea typeface="Helvetica"/>
                <a:cs typeface="Helvetica"/>
                <a:sym typeface="Helvetica"/>
              </a:defRPr>
            </a:pPr>
            <a:r>
              <a:t>                committed, by thought, word, and deed,                                </a:t>
            </a:r>
          </a:p>
          <a:p>
            <a:pPr algn="l" defTabSz="457200">
              <a:lnSpc>
                <a:spcPct val="125000"/>
              </a:lnSpc>
              <a:defRPr b="1" sz="3300">
                <a:solidFill>
                  <a:srgbClr val="000000"/>
                </a:solidFill>
                <a:latin typeface="Helvetica"/>
                <a:ea typeface="Helvetica"/>
                <a:cs typeface="Helvetica"/>
                <a:sym typeface="Helvetica"/>
              </a:defRPr>
            </a:pPr>
            <a:r>
              <a:t>                against thy Divine Majesty,                                         </a:t>
            </a:r>
          </a:p>
          <a:p>
            <a:pPr algn="l" defTabSz="457200">
              <a:lnSpc>
                <a:spcPct val="125000"/>
              </a:lnSpc>
              <a:defRPr b="1" sz="3300">
                <a:solidFill>
                  <a:srgbClr val="000000"/>
                </a:solidFill>
                <a:latin typeface="Helvetica"/>
                <a:ea typeface="Helvetica"/>
                <a:cs typeface="Helvetica"/>
                <a:sym typeface="Helvetica"/>
              </a:defRPr>
            </a:pPr>
            <a:r>
              <a:t>                provoking most justly </a:t>
            </a:r>
          </a:p>
          <a:p>
            <a:pPr algn="l" defTabSz="457200">
              <a:lnSpc>
                <a:spcPct val="125000"/>
              </a:lnSpc>
              <a:defRPr b="1" sz="3300">
                <a:solidFill>
                  <a:srgbClr val="000000"/>
                </a:solidFill>
                <a:latin typeface="Helvetica"/>
                <a:ea typeface="Helvetica"/>
                <a:cs typeface="Helvetica"/>
                <a:sym typeface="Helvetica"/>
              </a:defRPr>
            </a:pPr>
            <a:r>
              <a:t>                thy wrath and indignation against us.                              </a:t>
            </a:r>
          </a:p>
          <a:p>
            <a:pPr algn="l" defTabSz="457200">
              <a:lnSpc>
                <a:spcPct val="125000"/>
              </a:lnSpc>
              <a:defRPr b="1" sz="3300">
                <a:solidFill>
                  <a:srgbClr val="000000"/>
                </a:solidFill>
                <a:latin typeface="Helvetica"/>
                <a:ea typeface="Helvetica"/>
                <a:cs typeface="Helvetica"/>
                <a:sym typeface="Helvetica"/>
              </a:defRPr>
            </a:pPr>
            <a:r>
              <a:t>                We do earnestly repent, </a:t>
            </a:r>
          </a:p>
          <a:p>
            <a:pPr algn="l" defTabSz="457200">
              <a:lnSpc>
                <a:spcPct val="125000"/>
              </a:lnSpc>
              <a:defRPr b="1" sz="3300">
                <a:solidFill>
                  <a:srgbClr val="000000"/>
                </a:solidFill>
                <a:latin typeface="Helvetica"/>
                <a:ea typeface="Helvetica"/>
                <a:cs typeface="Helvetica"/>
                <a:sym typeface="Helvetica"/>
              </a:defRPr>
            </a:pPr>
            <a:r>
              <a:t>                and are heartily sorry for these our misdoings;                    </a:t>
            </a:r>
          </a:p>
          <a:p>
            <a:pPr algn="l" defTabSz="457200">
              <a:lnSpc>
                <a:spcPct val="125000"/>
              </a:lnSpc>
              <a:defRPr b="1" sz="3300">
                <a:solidFill>
                  <a:srgbClr val="000000"/>
                </a:solidFill>
                <a:latin typeface="Helvetica"/>
                <a:ea typeface="Helvetica"/>
                <a:cs typeface="Helvetica"/>
                <a:sym typeface="Helvetica"/>
              </a:defRPr>
            </a:pPr>
            <a:r>
              <a:t>                The remembrance of them is grievous unto us;                    </a:t>
            </a:r>
          </a:p>
          <a:p>
            <a:pPr algn="l" defTabSz="457200">
              <a:lnSpc>
                <a:spcPct val="125000"/>
              </a:lnSpc>
              <a:defRPr b="1" sz="3300">
                <a:solidFill>
                  <a:srgbClr val="000000"/>
                </a:solidFill>
                <a:latin typeface="Helvetica"/>
                <a:ea typeface="Helvetica"/>
                <a:cs typeface="Helvetica"/>
                <a:sym typeface="Helvetica"/>
              </a:defRPr>
            </a:pPr>
            <a:r>
              <a:t>                The burden of them is intolerable.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have mercy upon us, most merciful Father;                         </a:t>
            </a:r>
          </a:p>
          <a:p>
            <a:pPr algn="l" defTabSz="457200">
              <a:lnSpc>
                <a:spcPct val="125000"/>
              </a:lnSpc>
              <a:defRPr b="1" sz="3300">
                <a:solidFill>
                  <a:srgbClr val="000000"/>
                </a:solidFill>
                <a:latin typeface="Helvetica"/>
                <a:ea typeface="Helvetica"/>
                <a:cs typeface="Helvetica"/>
                <a:sym typeface="Helvetica"/>
              </a:defRPr>
            </a:pPr>
            <a:r>
              <a:t>                for thy Son our Lord Jesus Christ's sake,                             </a:t>
            </a:r>
          </a:p>
          <a:p>
            <a:pPr algn="l" defTabSz="457200">
              <a:lnSpc>
                <a:spcPct val="125000"/>
              </a:lnSpc>
              <a:defRPr b="1" sz="3300">
                <a:solidFill>
                  <a:srgbClr val="000000"/>
                </a:solidFill>
                <a:latin typeface="Helvetica"/>
                <a:ea typeface="Helvetica"/>
                <a:cs typeface="Helvetica"/>
                <a:sym typeface="Helvetica"/>
              </a:defRPr>
            </a:pPr>
            <a:r>
              <a:t>                forgive us all that is past;                                         </a:t>
            </a:r>
          </a:p>
          <a:p>
            <a:pPr algn="l" defTabSz="457200">
              <a:lnSpc>
                <a:spcPct val="125000"/>
              </a:lnSpc>
              <a:defRPr b="1" sz="3300">
                <a:solidFill>
                  <a:srgbClr val="000000"/>
                </a:solidFill>
                <a:latin typeface="Helvetica"/>
                <a:ea typeface="Helvetica"/>
                <a:cs typeface="Helvetica"/>
                <a:sym typeface="Helvetica"/>
              </a:defRPr>
            </a:pPr>
            <a:r>
              <a:t>                and grant that we may ever hereafter                                 </a:t>
            </a:r>
          </a:p>
          <a:p>
            <a:pPr algn="l" defTabSz="457200">
              <a:lnSpc>
                <a:spcPct val="125000"/>
              </a:lnSpc>
              <a:defRPr b="1" sz="3300">
                <a:solidFill>
                  <a:srgbClr val="000000"/>
                </a:solidFill>
                <a:latin typeface="Helvetica"/>
                <a:ea typeface="Helvetica"/>
                <a:cs typeface="Helvetica"/>
                <a:sym typeface="Helvetica"/>
              </a:defRPr>
            </a:pPr>
            <a:r>
              <a:t>                serve and please thee in newness of life,                             </a:t>
            </a:r>
          </a:p>
          <a:p>
            <a:pPr algn="l" defTabSz="457200">
              <a:lnSpc>
                <a:spcPct val="125000"/>
              </a:lnSpc>
              <a:defRPr b="1" sz="3300">
                <a:solidFill>
                  <a:srgbClr val="000000"/>
                </a:solidFill>
                <a:latin typeface="Helvetica"/>
                <a:ea typeface="Helvetica"/>
                <a:cs typeface="Helvetica"/>
                <a:sym typeface="Helvetica"/>
              </a:defRPr>
            </a:pPr>
            <a:r>
              <a:t>                to the honour and glory of thy Name;                                 </a:t>
            </a:r>
          </a:p>
          <a:p>
            <a:pPr algn="l" defTabSz="457200">
              <a:lnSpc>
                <a:spcPct val="125000"/>
              </a:lnSpc>
              <a:defRPr b="1" sz="3300">
                <a:solidFill>
                  <a:srgbClr val="000000"/>
                </a:solidFill>
                <a:latin typeface="Helvetica"/>
                <a:ea typeface="Helvetica"/>
                <a:cs typeface="Helvetica"/>
                <a:sym typeface="Helvetica"/>
              </a:defRPr>
            </a:pPr>
            <a:r>
              <a:t>                through Jesus Christ our Lord. Amen.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9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9" name="ABSOLUTION…"/>
          <p:cNvSpPr txBox="1"/>
          <p:nvPr/>
        </p:nvSpPr>
        <p:spPr>
          <a:xfrm>
            <a:off x="322301" y="859522"/>
            <a:ext cx="13537725" cy="12636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ABSOLUTION</a:t>
            </a:r>
          </a:p>
          <a:p>
            <a:pPr algn="l" defTabSz="457200">
              <a:lnSpc>
                <a:spcPct val="50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God, our heavenly Father, who of his great mercy hath promised forgiveness of sins to all them that with hearty repentance and true faith turn     unto him; have mercy upon you; pardon and deliver you from all your sins; confirm and strengthen you in all goodness; and bring you to everlastiing life; through Jesus Christ our Lord.</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THE COMFORTABLE WORDS </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Hear what comfortable words our Saviour Christ saith unto all that truly turn to him.</a:t>
            </a:r>
          </a:p>
          <a:p>
            <a:pPr algn="l" defTabSz="457200">
              <a:lnSpc>
                <a:spcPct val="7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Come unto me all that travail and are heavy laden, </a:t>
            </a:r>
          </a:p>
          <a:p>
            <a:pPr algn="l" defTabSz="457200">
              <a:lnSpc>
                <a:spcPct val="125000"/>
              </a:lnSpc>
              <a:defRPr sz="3300">
                <a:solidFill>
                  <a:srgbClr val="000000"/>
                </a:solidFill>
                <a:latin typeface="Helvetica"/>
                <a:ea typeface="Helvetica"/>
                <a:cs typeface="Helvetica"/>
                <a:sym typeface="Helvetica"/>
              </a:defRPr>
            </a:pPr>
            <a:r>
              <a:t>and I will refresh you.                                                             </a:t>
            </a:r>
          </a:p>
          <a:p>
            <a:pPr algn="r" defTabSz="457200">
              <a:lnSpc>
                <a:spcPct val="125000"/>
              </a:lnSpc>
              <a:defRPr sz="3300">
                <a:solidFill>
                  <a:srgbClr val="000000"/>
                </a:solidFill>
                <a:latin typeface="Helvetica"/>
                <a:ea typeface="Helvetica"/>
                <a:cs typeface="Helvetica"/>
                <a:sym typeface="Helvetica"/>
              </a:defRPr>
            </a:pPr>
            <a:r>
              <a:rPr sz="2800"/>
              <a:t>Matthew 11.28</a:t>
            </a:r>
            <a:endParaRPr sz="2800"/>
          </a:p>
          <a:p>
            <a:pPr algn="l" defTabSz="457200">
              <a:lnSpc>
                <a:spcPct val="50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So God loved the world, that he gave his only-begotten Son, </a:t>
            </a:r>
          </a:p>
          <a:p>
            <a:pPr algn="l" defTabSz="457200">
              <a:lnSpc>
                <a:spcPct val="125000"/>
              </a:lnSpc>
              <a:defRPr sz="3300">
                <a:solidFill>
                  <a:srgbClr val="000000"/>
                </a:solidFill>
                <a:latin typeface="Helvetica"/>
                <a:ea typeface="Helvetica"/>
                <a:cs typeface="Helvetica"/>
                <a:sym typeface="Helvetica"/>
              </a:defRPr>
            </a:pPr>
            <a:r>
              <a:t>to the end that all that believe in him should not perish, </a:t>
            </a:r>
          </a:p>
          <a:p>
            <a:pPr algn="l" defTabSz="457200">
              <a:lnSpc>
                <a:spcPct val="125000"/>
              </a:lnSpc>
              <a:defRPr sz="3300">
                <a:solidFill>
                  <a:srgbClr val="000000"/>
                </a:solidFill>
                <a:latin typeface="Helvetica"/>
                <a:ea typeface="Helvetica"/>
                <a:cs typeface="Helvetica"/>
                <a:sym typeface="Helvetica"/>
              </a:defRPr>
            </a:pPr>
            <a:r>
              <a:t>but have everlasting life.                                                               </a:t>
            </a:r>
          </a:p>
          <a:p>
            <a:pPr algn="r" defTabSz="457200">
              <a:lnSpc>
                <a:spcPct val="125000"/>
              </a:lnSpc>
              <a:defRPr sz="3300">
                <a:solidFill>
                  <a:srgbClr val="000000"/>
                </a:solidFill>
                <a:latin typeface="Helvetica"/>
                <a:ea typeface="Helvetica"/>
                <a:cs typeface="Helvetica"/>
                <a:sym typeface="Helvetica"/>
              </a:defRPr>
            </a:pPr>
            <a:r>
              <a:rPr sz="2800"/>
              <a:t>John 3.16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0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03" name="Hear also what Saint Paul saith:…"/>
          <p:cNvSpPr txBox="1"/>
          <p:nvPr/>
        </p:nvSpPr>
        <p:spPr>
          <a:xfrm>
            <a:off x="322301" y="881568"/>
            <a:ext cx="13537725" cy="12614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Hear also what Saint Paul saith:                                                              </a:t>
            </a:r>
          </a:p>
          <a:p>
            <a:pPr algn="l" defTabSz="457200">
              <a:lnSpc>
                <a:spcPct val="125000"/>
              </a:lnSpc>
              <a:defRPr sz="3300">
                <a:solidFill>
                  <a:srgbClr val="000000"/>
                </a:solidFill>
                <a:latin typeface="Helvetica"/>
                <a:ea typeface="Helvetica"/>
                <a:cs typeface="Helvetica"/>
                <a:sym typeface="Helvetica"/>
              </a:defRPr>
            </a:pPr>
            <a:r>
              <a:t>This is a true saying, and worthy of all men to be received, </a:t>
            </a:r>
          </a:p>
          <a:p>
            <a:pPr algn="l" defTabSz="457200">
              <a:lnSpc>
                <a:spcPct val="125000"/>
              </a:lnSpc>
              <a:defRPr sz="3300">
                <a:solidFill>
                  <a:srgbClr val="000000"/>
                </a:solidFill>
                <a:latin typeface="Helvetica"/>
                <a:ea typeface="Helvetica"/>
                <a:cs typeface="Helvetica"/>
                <a:sym typeface="Helvetica"/>
              </a:defRPr>
            </a:pPr>
            <a:r>
              <a:t>that Christ Jesus came into the world to save sinners.                               </a:t>
            </a:r>
          </a:p>
          <a:p>
            <a:pPr algn="r" defTabSz="457200">
              <a:lnSpc>
                <a:spcPct val="125000"/>
              </a:lnSpc>
              <a:defRPr sz="3300">
                <a:solidFill>
                  <a:srgbClr val="000000"/>
                </a:solidFill>
                <a:latin typeface="Helvetica"/>
                <a:ea typeface="Helvetica"/>
                <a:cs typeface="Helvetica"/>
                <a:sym typeface="Helvetica"/>
              </a:defRPr>
            </a:pPr>
            <a:r>
              <a:rPr sz="2800"/>
              <a:t>1 Timothy 1.15 </a:t>
            </a:r>
            <a:endParaRPr sz="2800"/>
          </a:p>
          <a:p>
            <a:pPr algn="l" defTabSz="457200">
              <a:lnSpc>
                <a:spcPct val="125000"/>
              </a:lnSpc>
              <a:defRPr sz="3300">
                <a:solidFill>
                  <a:srgbClr val="000000"/>
                </a:solidFill>
                <a:latin typeface="Helvetica"/>
                <a:ea typeface="Helvetica"/>
                <a:cs typeface="Helvetica"/>
                <a:sym typeface="Helvetica"/>
              </a:defRPr>
            </a:pPr>
            <a:r>
              <a:t>Hear what Saint John saith: If any man sin, </a:t>
            </a:r>
          </a:p>
          <a:p>
            <a:pPr algn="l" defTabSz="457200">
              <a:lnSpc>
                <a:spcPct val="125000"/>
              </a:lnSpc>
              <a:defRPr sz="3300">
                <a:solidFill>
                  <a:srgbClr val="000000"/>
                </a:solidFill>
                <a:latin typeface="Helvetica"/>
                <a:ea typeface="Helvetica"/>
                <a:cs typeface="Helvetica"/>
                <a:sym typeface="Helvetica"/>
              </a:defRPr>
            </a:pPr>
            <a:r>
              <a:t>we have an advocate with the Father, Jesus Christ the righteous; </a:t>
            </a:r>
          </a:p>
          <a:p>
            <a:pPr algn="l" defTabSz="457200">
              <a:lnSpc>
                <a:spcPct val="125000"/>
              </a:lnSpc>
              <a:defRPr sz="3300">
                <a:solidFill>
                  <a:srgbClr val="000000"/>
                </a:solidFill>
                <a:latin typeface="Helvetica"/>
                <a:ea typeface="Helvetica"/>
                <a:cs typeface="Helvetica"/>
                <a:sym typeface="Helvetica"/>
              </a:defRPr>
            </a:pPr>
            <a:r>
              <a:t>and he is the propitiation for our sins.                                                         </a:t>
            </a:r>
          </a:p>
          <a:p>
            <a:pPr algn="r" defTabSz="457200">
              <a:lnSpc>
                <a:spcPct val="125000"/>
              </a:lnSpc>
              <a:defRPr sz="3300">
                <a:solidFill>
                  <a:srgbClr val="000000"/>
                </a:solidFill>
                <a:latin typeface="Helvetica"/>
                <a:ea typeface="Helvetica"/>
                <a:cs typeface="Helvetica"/>
                <a:sym typeface="Helvetica"/>
              </a:defRPr>
            </a:pPr>
            <a:r>
              <a:t>1 John 2.1</a:t>
            </a:r>
          </a:p>
          <a:p>
            <a:pPr algn="r" defTabSz="457200">
              <a:lnSpc>
                <a:spcPct val="125000"/>
              </a:lnSpc>
              <a:defRPr sz="3300">
                <a:solidFill>
                  <a:srgbClr val="000000"/>
                </a:solidFill>
                <a:latin typeface="Helvetica"/>
                <a:ea typeface="Helvetica"/>
                <a:cs typeface="Helvetica"/>
                <a:sym typeface="Helvetica"/>
              </a:defRPr>
            </a:pPr>
          </a:p>
          <a:p>
            <a:pPr algn="l" defTabSz="457200">
              <a:defRPr b="1" sz="3300">
                <a:solidFill>
                  <a:srgbClr val="000000"/>
                </a:solidFill>
                <a:latin typeface="Helvetica"/>
                <a:ea typeface="Helvetica"/>
                <a:cs typeface="Helvetica"/>
                <a:sym typeface="Helvetica"/>
              </a:defRPr>
            </a:pPr>
            <a:r>
              <a:t>PREFACE</a:t>
            </a:r>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Lift up your heart.</a:t>
            </a:r>
            <a:br/>
            <a:r>
              <a:rPr b="1"/>
              <a:t>All            We lift them up unto the Lord.</a:t>
            </a:r>
            <a:br>
              <a:rPr b="1"/>
            </a:br>
            <a:br/>
            <a:r>
              <a:t>Let us give thanks unto our Lord God.</a:t>
            </a:r>
            <a:br/>
            <a:r>
              <a:rPr b="1"/>
              <a:t>All            It is meet and right so to do.</a:t>
            </a:r>
            <a:endParaRPr b="1"/>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It is very meet, right, and our bounden duty, </a:t>
            </a:r>
          </a:p>
          <a:p>
            <a:pPr algn="l" defTabSz="457200">
              <a:defRPr sz="3300">
                <a:solidFill>
                  <a:srgbClr val="000000"/>
                </a:solidFill>
                <a:latin typeface="Helvetica"/>
                <a:ea typeface="Helvetica"/>
                <a:cs typeface="Helvetica"/>
                <a:sym typeface="Helvetica"/>
              </a:defRPr>
            </a:pPr>
            <a:r>
              <a:t>that we should at all times, and in all places, </a:t>
            </a:r>
          </a:p>
          <a:p>
            <a:pPr algn="l" defTabSz="457200">
              <a:defRPr sz="3300">
                <a:solidFill>
                  <a:srgbClr val="000000"/>
                </a:solidFill>
                <a:latin typeface="Helvetica"/>
                <a:ea typeface="Helvetica"/>
                <a:cs typeface="Helvetica"/>
                <a:sym typeface="Helvetica"/>
              </a:defRPr>
            </a:pPr>
            <a:r>
              <a:t>give thanks unto thee, O Lord, Holy Father, </a:t>
            </a:r>
          </a:p>
          <a:p>
            <a:pPr algn="l" defTabSz="457200">
              <a:defRPr sz="3300">
                <a:solidFill>
                  <a:srgbClr val="000000"/>
                </a:solidFill>
                <a:latin typeface="Helvetica"/>
                <a:ea typeface="Helvetica"/>
                <a:cs typeface="Helvetica"/>
                <a:sym typeface="Helvetica"/>
              </a:defRPr>
            </a:pPr>
            <a:r>
              <a:t>almighty, everlasting God.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0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07" name="All           Holy, holy, holy, Lord God of hosts,…"/>
          <p:cNvSpPr txBox="1"/>
          <p:nvPr/>
        </p:nvSpPr>
        <p:spPr>
          <a:xfrm>
            <a:off x="322301" y="1795206"/>
            <a:ext cx="13537725" cy="11700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All           Holy, holy, holy, Lord God of hosts, </a:t>
            </a:r>
          </a:p>
          <a:p>
            <a:pPr algn="l" defTabSz="457200">
              <a:lnSpc>
                <a:spcPct val="125000"/>
              </a:lnSpc>
              <a:defRPr b="1" sz="3300">
                <a:solidFill>
                  <a:srgbClr val="000000"/>
                </a:solidFill>
                <a:latin typeface="Helvetica"/>
                <a:ea typeface="Helvetica"/>
                <a:cs typeface="Helvetica"/>
                <a:sym typeface="Helvetica"/>
              </a:defRPr>
            </a:pPr>
            <a:r>
              <a:t>                heaven and earth are full of thy glory: </a:t>
            </a:r>
          </a:p>
          <a:p>
            <a:pPr algn="l" defTabSz="457200">
              <a:lnSpc>
                <a:spcPct val="125000"/>
              </a:lnSpc>
              <a:defRPr b="1" sz="3300">
                <a:solidFill>
                  <a:srgbClr val="000000"/>
                </a:solidFill>
                <a:latin typeface="Helvetica"/>
                <a:ea typeface="Helvetica"/>
                <a:cs typeface="Helvetica"/>
                <a:sym typeface="Helvetica"/>
              </a:defRPr>
            </a:pPr>
            <a:r>
              <a:t>                Glory be to thee, O Lord most High. Amen.</a:t>
            </a:r>
          </a:p>
          <a:p>
            <a:pPr algn="l" defTabSz="457200">
              <a:lnSpc>
                <a:spcPct val="125000"/>
              </a:lnSpc>
              <a:defRPr sz="3300">
                <a:solidFill>
                  <a:srgbClr val="000000"/>
                </a:solidFill>
                <a:latin typeface="Helvetica"/>
                <a:ea typeface="Helvetica"/>
                <a:cs typeface="Helvetica"/>
                <a:sym typeface="Helvetica"/>
              </a:defRPr>
            </a:pPr>
            <a:r>
              <a:t>            </a:t>
            </a:r>
          </a:p>
          <a:p>
            <a:pPr algn="l" defTabSz="457200">
              <a:lnSpc>
                <a:spcPct val="125000"/>
              </a:lnSpc>
              <a:defRPr sz="3300">
                <a:solidFill>
                  <a:srgbClr val="000000"/>
                </a:solidFill>
                <a:latin typeface="Helvetica"/>
                <a:ea typeface="Helvetica"/>
                <a:cs typeface="Helvetica"/>
                <a:sym typeface="Helvetica"/>
              </a:defRPr>
            </a:pPr>
            <a:r>
              <a:t>We do not presume to come to this thy Table, O merciful Lord, </a:t>
            </a:r>
          </a:p>
          <a:p>
            <a:pPr algn="l" defTabSz="457200">
              <a:lnSpc>
                <a:spcPct val="125000"/>
              </a:lnSpc>
              <a:defRPr sz="3300">
                <a:solidFill>
                  <a:srgbClr val="000000"/>
                </a:solidFill>
                <a:latin typeface="Helvetica"/>
                <a:ea typeface="Helvetica"/>
                <a:cs typeface="Helvetica"/>
                <a:sym typeface="Helvetica"/>
              </a:defRPr>
            </a:pPr>
            <a:r>
              <a:t>trusting in our own righteousness, but in thy manifold and great mercies.          </a:t>
            </a:r>
          </a:p>
          <a:p>
            <a:pPr algn="l" defTabSz="457200">
              <a:lnSpc>
                <a:spcPct val="125000"/>
              </a:lnSpc>
              <a:defRPr sz="3300">
                <a:solidFill>
                  <a:srgbClr val="000000"/>
                </a:solidFill>
                <a:latin typeface="Helvetica"/>
                <a:ea typeface="Helvetica"/>
                <a:cs typeface="Helvetica"/>
                <a:sym typeface="Helvetica"/>
              </a:defRPr>
            </a:pPr>
            <a:r>
              <a:t>We are not worthy so much as to gather up the crumbs under thy Table. </a:t>
            </a:r>
          </a:p>
          <a:p>
            <a:pPr algn="l" defTabSz="457200">
              <a:lnSpc>
                <a:spcPct val="125000"/>
              </a:lnSpc>
              <a:defRPr sz="3300">
                <a:solidFill>
                  <a:srgbClr val="000000"/>
                </a:solidFill>
                <a:latin typeface="Helvetica"/>
                <a:ea typeface="Helvetica"/>
                <a:cs typeface="Helvetica"/>
                <a:sym typeface="Helvetica"/>
              </a:defRPr>
            </a:pPr>
            <a:r>
              <a:t>But thou art the same Lord, whose property is always to have mercy: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Grant us therefore, gracious Lord, </a:t>
            </a:r>
          </a:p>
          <a:p>
            <a:pPr algn="l" defTabSz="457200">
              <a:lnSpc>
                <a:spcPct val="125000"/>
              </a:lnSpc>
              <a:defRPr sz="3300">
                <a:solidFill>
                  <a:srgbClr val="000000"/>
                </a:solidFill>
                <a:latin typeface="Helvetica"/>
                <a:ea typeface="Helvetica"/>
                <a:cs typeface="Helvetica"/>
                <a:sym typeface="Helvetica"/>
              </a:defRPr>
            </a:pPr>
            <a:r>
              <a:t>so to eat the flesh of thy dear Son Jesus Christ, </a:t>
            </a:r>
          </a:p>
          <a:p>
            <a:pPr algn="l" defTabSz="457200">
              <a:lnSpc>
                <a:spcPct val="125000"/>
              </a:lnSpc>
              <a:defRPr sz="3300">
                <a:solidFill>
                  <a:srgbClr val="000000"/>
                </a:solidFill>
                <a:latin typeface="Helvetica"/>
                <a:ea typeface="Helvetica"/>
                <a:cs typeface="Helvetica"/>
                <a:sym typeface="Helvetica"/>
              </a:defRPr>
            </a:pPr>
            <a:r>
              <a:t>and to drink his blood, </a:t>
            </a:r>
          </a:p>
          <a:p>
            <a:pPr algn="l" defTabSz="457200">
              <a:lnSpc>
                <a:spcPct val="125000"/>
              </a:lnSpc>
              <a:defRPr sz="3300">
                <a:solidFill>
                  <a:srgbClr val="000000"/>
                </a:solidFill>
                <a:latin typeface="Helvetica"/>
                <a:ea typeface="Helvetica"/>
                <a:cs typeface="Helvetica"/>
                <a:sym typeface="Helvetica"/>
              </a:defRPr>
            </a:pPr>
            <a:r>
              <a:t>that our sinful bodies may be made clean by his body, </a:t>
            </a:r>
          </a:p>
          <a:p>
            <a:pPr algn="l" defTabSz="457200">
              <a:lnSpc>
                <a:spcPct val="125000"/>
              </a:lnSpc>
              <a:defRPr sz="3300">
                <a:solidFill>
                  <a:srgbClr val="000000"/>
                </a:solidFill>
                <a:latin typeface="Helvetica"/>
                <a:ea typeface="Helvetica"/>
                <a:cs typeface="Helvetica"/>
                <a:sym typeface="Helvetica"/>
              </a:defRPr>
            </a:pPr>
            <a:r>
              <a:t>and our souls washed through his most precious blood, </a:t>
            </a:r>
          </a:p>
          <a:p>
            <a:pPr algn="l" defTabSz="457200">
              <a:lnSpc>
                <a:spcPct val="125000"/>
              </a:lnSpc>
              <a:defRPr sz="3300">
                <a:solidFill>
                  <a:srgbClr val="000000"/>
                </a:solidFill>
                <a:latin typeface="Helvetica"/>
                <a:ea typeface="Helvetica"/>
                <a:cs typeface="Helvetica"/>
                <a:sym typeface="Helvetica"/>
              </a:defRPr>
            </a:pPr>
            <a:r>
              <a:t>and that we may evermore dwell in him, and he in us. </a:t>
            </a:r>
          </a:p>
          <a:p>
            <a:pPr algn="l" defTabSz="457200">
              <a:lnSpc>
                <a:spcPct val="125000"/>
              </a:lnSpc>
              <a:defRPr b="1" sz="3300">
                <a:solidFill>
                  <a:srgbClr val="000000"/>
                </a:solidFill>
                <a:latin typeface="Helvetica"/>
                <a:ea typeface="Helvetica"/>
                <a:cs typeface="Helvetica"/>
                <a:sym typeface="Helvetica"/>
              </a:defRPr>
            </a:pPr>
            <a:r>
              <a:t>All           Amen.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1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11" name="THE PRAYER OF CONSECRATION…"/>
          <p:cNvSpPr txBox="1"/>
          <p:nvPr/>
        </p:nvSpPr>
        <p:spPr>
          <a:xfrm>
            <a:off x="419528" y="594009"/>
            <a:ext cx="13537726" cy="131286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PRAYER OF CONSECRATION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God, our heavenly Father,who of thy tender mercy didst give thine only Son Jesus Christ to suffer death upon the cross for our redemption; who made there (by his one oblation of himself once offered) a full, perfect, and sufficient sacrifice, oblation, and satisfaction, for the sins of the whole world; and did institute, and in his holy Gospel command us to continue, a perpetual memory of that his precious death, until his coming again: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Hear us, O merciful Father, we most humbly beseech thee; and grant that we receiving these thy creatures of bread and wine, according to thy Son our Saviour Jesus Christ's holy institution, in remembrance of his death and passion, may be partakers of his most blessed Body and Blood: who, in the same night that he was betrayed, took Bread; and, when he had given thanks, he brake it, and gave it to his disciples, saying, </a:t>
            </a:r>
          </a:p>
          <a:p>
            <a:pPr algn="l" defTabSz="457200">
              <a:lnSpc>
                <a:spcPct val="125000"/>
              </a:lnSpc>
              <a:defRPr i="1" sz="3300">
                <a:solidFill>
                  <a:srgbClr val="000000"/>
                </a:solidFill>
                <a:latin typeface="Helvetica"/>
                <a:ea typeface="Helvetica"/>
                <a:cs typeface="Helvetica"/>
                <a:sym typeface="Helvetica"/>
              </a:defRPr>
            </a:pPr>
            <a:r>
              <a:t>           ‘Take, eat; this is my Body which is given for you: </a:t>
            </a:r>
          </a:p>
          <a:p>
            <a:pPr algn="l" defTabSz="457200">
              <a:lnSpc>
                <a:spcPct val="125000"/>
              </a:lnSpc>
              <a:defRPr i="1" sz="3300">
                <a:solidFill>
                  <a:srgbClr val="000000"/>
                </a:solidFill>
                <a:latin typeface="Helvetica"/>
                <a:ea typeface="Helvetica"/>
                <a:cs typeface="Helvetica"/>
                <a:sym typeface="Helvetica"/>
              </a:defRPr>
            </a:pPr>
            <a:r>
              <a:t>            Do this in remembrance of me.'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1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15" name="Likewise after supper he took the Cup; and, when he had given thanks, he gave it to them, saying,…"/>
          <p:cNvSpPr txBox="1"/>
          <p:nvPr/>
        </p:nvSpPr>
        <p:spPr>
          <a:xfrm>
            <a:off x="359359" y="229516"/>
            <a:ext cx="13537725" cy="134038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Likewise after supper he took the Cup; and, when he had given thanks, he gave it to them, saying,     </a:t>
            </a:r>
          </a:p>
          <a:p>
            <a:pPr algn="l" defTabSz="457200">
              <a:lnSpc>
                <a:spcPct val="25000"/>
              </a:lnSpc>
              <a:defRPr sz="3300">
                <a:solidFill>
                  <a:srgbClr val="000000"/>
                </a:solidFill>
                <a:latin typeface="Helvetica"/>
                <a:ea typeface="Helvetica"/>
                <a:cs typeface="Helvetica"/>
                <a:sym typeface="Helvetica"/>
              </a:defRPr>
            </a:pPr>
            <a:r>
              <a:t>          </a:t>
            </a:r>
          </a:p>
          <a:p>
            <a:pPr algn="l" defTabSz="457200">
              <a:lnSpc>
                <a:spcPct val="125000"/>
              </a:lnSpc>
              <a:defRPr i="1" sz="3300">
                <a:solidFill>
                  <a:srgbClr val="000000"/>
                </a:solidFill>
                <a:latin typeface="Helvetica"/>
                <a:ea typeface="Helvetica"/>
                <a:cs typeface="Helvetica"/>
                <a:sym typeface="Helvetica"/>
              </a:defRPr>
            </a:pPr>
            <a:r>
              <a:t>            'Drink ye all of this; </a:t>
            </a:r>
          </a:p>
          <a:p>
            <a:pPr algn="l" defTabSz="457200">
              <a:lnSpc>
                <a:spcPct val="125000"/>
              </a:lnSpc>
              <a:defRPr i="1" sz="3300">
                <a:solidFill>
                  <a:srgbClr val="000000"/>
                </a:solidFill>
                <a:latin typeface="Helvetica"/>
                <a:ea typeface="Helvetica"/>
                <a:cs typeface="Helvetica"/>
                <a:sym typeface="Helvetica"/>
              </a:defRPr>
            </a:pPr>
            <a:r>
              <a:t>            for this is my Blood of the New Testament, </a:t>
            </a:r>
          </a:p>
          <a:p>
            <a:pPr algn="l" defTabSz="457200">
              <a:lnSpc>
                <a:spcPct val="125000"/>
              </a:lnSpc>
              <a:defRPr i="1" sz="3300">
                <a:solidFill>
                  <a:srgbClr val="000000"/>
                </a:solidFill>
                <a:latin typeface="Helvetica"/>
                <a:ea typeface="Helvetica"/>
                <a:cs typeface="Helvetica"/>
                <a:sym typeface="Helvetica"/>
              </a:defRPr>
            </a:pPr>
            <a:r>
              <a:t>            which is shed for you and for many, for the remission of sins: </a:t>
            </a:r>
          </a:p>
          <a:p>
            <a:pPr algn="l" defTabSz="457200">
              <a:lnSpc>
                <a:spcPct val="125000"/>
              </a:lnSpc>
              <a:defRPr i="1" sz="3300">
                <a:solidFill>
                  <a:srgbClr val="000000"/>
                </a:solidFill>
                <a:latin typeface="Helvetica"/>
                <a:ea typeface="Helvetica"/>
                <a:cs typeface="Helvetica"/>
                <a:sym typeface="Helvetica"/>
              </a:defRPr>
            </a:pPr>
            <a:r>
              <a:t>            Do this, as oft as ye shall drink it, in remembrance of me.' </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GIVING OF COMMUNION</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Body of our Lord Jesus Christ, which was given for thee, preserve thy body and soul unto everlasting life: Take and eat this in remembrance that Christ died for thee, and feed on him in thy heart by faith with thanksgiving.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7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Blood of our Lord Jesus Christ, which was shed for thee, preserve thy body and soul unto everlasting life: Drink this in remembrance that Christ's Blood was shed for thee, and be thankful.</a:t>
            </a:r>
          </a:p>
        </p:txBody>
      </p:sp>
      <p:pic>
        <p:nvPicPr>
          <p:cNvPr id="216" name="image3.jpg" descr="image3.jpg"/>
          <p:cNvPicPr>
            <a:picLocks noChangeAspect="1"/>
          </p:cNvPicPr>
          <p:nvPr/>
        </p:nvPicPr>
        <p:blipFill>
          <a:blip r:embed="rId3">
            <a:extLst/>
          </a:blip>
          <a:stretch>
            <a:fillRect/>
          </a:stretch>
        </p:blipFill>
        <p:spPr>
          <a:xfrm>
            <a:off x="6314186" y="8488057"/>
            <a:ext cx="1628071" cy="1463886"/>
          </a:xfrm>
          <a:prstGeom prst="rect">
            <a:avLst/>
          </a:prstGeom>
          <a:ln w="12700">
            <a:miter lim="400000"/>
          </a:ln>
        </p:spPr>
      </p:pic>
      <p:pic>
        <p:nvPicPr>
          <p:cNvPr id="217" name="44ED3178-18D6-4680-9245-DD4FFECA8EBF-L0-001.jpeg" descr="44ED3178-18D6-4680-9245-DD4FFECA8EBF-L0-001.jpeg"/>
          <p:cNvPicPr>
            <a:picLocks noChangeAspect="1"/>
          </p:cNvPicPr>
          <p:nvPr/>
        </p:nvPicPr>
        <p:blipFill>
          <a:blip r:embed="rId4">
            <a:extLst/>
          </a:blip>
          <a:stretch>
            <a:fillRect/>
          </a:stretch>
        </p:blipFill>
        <p:spPr>
          <a:xfrm>
            <a:off x="6123974" y="11837110"/>
            <a:ext cx="1354765" cy="162022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2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21" name="THE LORDS PRAYER…"/>
          <p:cNvSpPr txBox="1"/>
          <p:nvPr/>
        </p:nvSpPr>
        <p:spPr>
          <a:xfrm>
            <a:off x="322301" y="859488"/>
            <a:ext cx="13167148" cy="12387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LORDS PRAYER</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As our Saviour Christ hath commanded and taught us, we are bold to say:</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Our Father, which art in heaven, </a:t>
            </a:r>
          </a:p>
          <a:p>
            <a:pPr algn="l" defTabSz="457200">
              <a:lnSpc>
                <a:spcPct val="125000"/>
              </a:lnSpc>
              <a:defRPr b="1" sz="3300">
                <a:solidFill>
                  <a:srgbClr val="000000"/>
                </a:solidFill>
                <a:latin typeface="Helvetica"/>
                <a:ea typeface="Helvetica"/>
                <a:cs typeface="Helvetica"/>
                <a:sym typeface="Helvetica"/>
              </a:defRPr>
            </a:pPr>
            <a:r>
              <a:t>                Hallowed be thy Name, </a:t>
            </a:r>
          </a:p>
          <a:p>
            <a:pPr algn="l" defTabSz="457200">
              <a:lnSpc>
                <a:spcPct val="125000"/>
              </a:lnSpc>
              <a:defRPr b="1" sz="3300">
                <a:solidFill>
                  <a:srgbClr val="000000"/>
                </a:solidFill>
                <a:latin typeface="Helvetica"/>
                <a:ea typeface="Helvetica"/>
                <a:cs typeface="Helvetica"/>
                <a:sym typeface="Helvetica"/>
              </a:defRPr>
            </a:pPr>
            <a:r>
              <a:t>                Thy kingdom come, </a:t>
            </a:r>
          </a:p>
          <a:p>
            <a:pPr algn="l" defTabSz="457200">
              <a:lnSpc>
                <a:spcPct val="125000"/>
              </a:lnSpc>
              <a:defRPr b="1" sz="3300">
                <a:solidFill>
                  <a:srgbClr val="000000"/>
                </a:solidFill>
                <a:latin typeface="Helvetica"/>
                <a:ea typeface="Helvetica"/>
                <a:cs typeface="Helvetica"/>
                <a:sym typeface="Helvetica"/>
              </a:defRPr>
            </a:pPr>
            <a:r>
              <a:t>                Thy will be done, </a:t>
            </a:r>
          </a:p>
          <a:p>
            <a:pPr algn="l" defTabSz="457200">
              <a:lnSpc>
                <a:spcPct val="125000"/>
              </a:lnSpc>
              <a:defRPr b="1" sz="3300">
                <a:solidFill>
                  <a:srgbClr val="000000"/>
                </a:solidFill>
                <a:latin typeface="Helvetica"/>
                <a:ea typeface="Helvetica"/>
                <a:cs typeface="Helvetica"/>
                <a:sym typeface="Helvetica"/>
              </a:defRPr>
            </a:pPr>
            <a:r>
              <a:t>                in earth as it is in heaven. </a:t>
            </a:r>
          </a:p>
          <a:p>
            <a:pPr algn="l" defTabSz="457200">
              <a:lnSpc>
                <a:spcPct val="125000"/>
              </a:lnSpc>
              <a:defRPr b="1" sz="3300">
                <a:solidFill>
                  <a:srgbClr val="000000"/>
                </a:solidFill>
                <a:latin typeface="Helvetica"/>
                <a:ea typeface="Helvetica"/>
                <a:cs typeface="Helvetica"/>
                <a:sym typeface="Helvetica"/>
              </a:defRPr>
            </a:pPr>
            <a:r>
              <a:t>                Give us this day our daily bread; </a:t>
            </a:r>
          </a:p>
          <a:p>
            <a:pPr algn="l" defTabSz="457200">
              <a:lnSpc>
                <a:spcPct val="125000"/>
              </a:lnSpc>
              <a:defRPr b="1" sz="3300">
                <a:solidFill>
                  <a:srgbClr val="000000"/>
                </a:solidFill>
                <a:latin typeface="Helvetica"/>
                <a:ea typeface="Helvetica"/>
                <a:cs typeface="Helvetica"/>
                <a:sym typeface="Helvetica"/>
              </a:defRPr>
            </a:pPr>
            <a:r>
              <a:t>                And forgive us our trespasses, </a:t>
            </a:r>
          </a:p>
          <a:p>
            <a:pPr algn="l" defTabSz="457200">
              <a:lnSpc>
                <a:spcPct val="125000"/>
              </a:lnSpc>
              <a:defRPr b="1" sz="3300">
                <a:solidFill>
                  <a:srgbClr val="000000"/>
                </a:solidFill>
                <a:latin typeface="Helvetica"/>
                <a:ea typeface="Helvetica"/>
                <a:cs typeface="Helvetica"/>
                <a:sym typeface="Helvetica"/>
              </a:defRPr>
            </a:pPr>
            <a:r>
              <a:t>                As we forgive them that trespass against us; </a:t>
            </a:r>
          </a:p>
          <a:p>
            <a:pPr algn="l" defTabSz="457200">
              <a:lnSpc>
                <a:spcPct val="125000"/>
              </a:lnSpc>
              <a:defRPr b="1" sz="3300">
                <a:solidFill>
                  <a:srgbClr val="000000"/>
                </a:solidFill>
                <a:latin typeface="Helvetica"/>
                <a:ea typeface="Helvetica"/>
                <a:cs typeface="Helvetica"/>
                <a:sym typeface="Helvetica"/>
              </a:defRPr>
            </a:pPr>
            <a:r>
              <a:t>                And lead us not into temptation, </a:t>
            </a:r>
          </a:p>
          <a:p>
            <a:pPr algn="l" defTabSz="457200">
              <a:lnSpc>
                <a:spcPct val="125000"/>
              </a:lnSpc>
              <a:defRPr b="1" sz="3300">
                <a:solidFill>
                  <a:srgbClr val="000000"/>
                </a:solidFill>
                <a:latin typeface="Helvetica"/>
                <a:ea typeface="Helvetica"/>
                <a:cs typeface="Helvetica"/>
                <a:sym typeface="Helvetica"/>
              </a:defRPr>
            </a:pPr>
            <a:r>
              <a:t>                But deliver us from evil. </a:t>
            </a:r>
          </a:p>
          <a:p>
            <a:pPr algn="l" defTabSz="457200">
              <a:lnSpc>
                <a:spcPct val="125000"/>
              </a:lnSpc>
              <a:defRPr b="1" sz="3300">
                <a:solidFill>
                  <a:srgbClr val="000000"/>
                </a:solidFill>
                <a:latin typeface="Helvetica"/>
                <a:ea typeface="Helvetica"/>
                <a:cs typeface="Helvetica"/>
                <a:sym typeface="Helvetica"/>
              </a:defRPr>
            </a:pPr>
            <a:r>
              <a:t>                For thine is the kingdom, </a:t>
            </a:r>
          </a:p>
          <a:p>
            <a:pPr algn="l" defTabSz="457200">
              <a:lnSpc>
                <a:spcPct val="125000"/>
              </a:lnSpc>
              <a:defRPr b="1" sz="3300">
                <a:solidFill>
                  <a:srgbClr val="000000"/>
                </a:solidFill>
                <a:latin typeface="Helvetica"/>
                <a:ea typeface="Helvetica"/>
                <a:cs typeface="Helvetica"/>
                <a:sym typeface="Helvetica"/>
              </a:defRPr>
            </a:pPr>
            <a:r>
              <a:t>                the power, and the glory, </a:t>
            </a:r>
          </a:p>
          <a:p>
            <a:pPr algn="l" defTabSz="457200">
              <a:lnSpc>
                <a:spcPct val="125000"/>
              </a:lnSpc>
              <a:defRPr b="1" sz="3300">
                <a:solidFill>
                  <a:srgbClr val="000000"/>
                </a:solidFill>
                <a:latin typeface="Helvetica"/>
                <a:ea typeface="Helvetica"/>
                <a:cs typeface="Helvetica"/>
                <a:sym typeface="Helvetica"/>
              </a:defRPr>
            </a:pPr>
            <a:r>
              <a:t>                For ever and ever. Amen.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2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25" name="PRAYER AFTER COMMUNION…"/>
          <p:cNvSpPr txBox="1"/>
          <p:nvPr/>
        </p:nvSpPr>
        <p:spPr>
          <a:xfrm>
            <a:off x="322301" y="96012"/>
            <a:ext cx="13167148" cy="138980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50000"/>
              </a:lnSpc>
              <a:defRPr sz="2800">
                <a:solidFill>
                  <a:srgbClr val="000000"/>
                </a:solidFill>
                <a:latin typeface="Helvetica"/>
                <a:ea typeface="Helvetica"/>
                <a:cs typeface="Helvetica"/>
                <a:sym typeface="Helvetica"/>
              </a:defRPr>
            </a:pPr>
          </a:p>
          <a:p>
            <a:pPr algn="l" defTabSz="457200">
              <a:lnSpc>
                <a:spcPct val="125000"/>
              </a:lnSpc>
              <a:defRPr i="1" sz="3300">
                <a:solidFill>
                  <a:srgbClr val="000000"/>
                </a:solidFill>
                <a:latin typeface="Helvetica"/>
                <a:ea typeface="Helvetica"/>
                <a:cs typeface="Helvetica"/>
                <a:sym typeface="Helvetica"/>
              </a:defRPr>
            </a:pPr>
            <a:r>
              <a:rPr b="1" i="0"/>
              <a:t>PRAYER AFTER COMMUNION</a:t>
            </a:r>
            <a:endParaRPr b="1" i="0"/>
          </a:p>
          <a:p>
            <a:pPr algn="l" defTabSz="457200">
              <a:lnSpc>
                <a:spcPct val="125000"/>
              </a:lnSpc>
              <a:defRPr sz="3300">
                <a:solidFill>
                  <a:srgbClr val="000000"/>
                </a:solidFill>
                <a:latin typeface="Helvetica"/>
                <a:ea typeface="Helvetica"/>
                <a:cs typeface="Helvetica"/>
                <a:sym typeface="Helvetica"/>
              </a:defRPr>
            </a:pPr>
            <a:r>
              <a:t>Almighty and ever-living God, we most heartily thank thee, </a:t>
            </a:r>
          </a:p>
          <a:p>
            <a:pPr algn="l" defTabSz="457200">
              <a:lnSpc>
                <a:spcPct val="125000"/>
              </a:lnSpc>
              <a:defRPr sz="3300">
                <a:solidFill>
                  <a:srgbClr val="000000"/>
                </a:solidFill>
                <a:latin typeface="Helvetica"/>
                <a:ea typeface="Helvetica"/>
                <a:cs typeface="Helvetica"/>
                <a:sym typeface="Helvetica"/>
              </a:defRPr>
            </a:pPr>
            <a:r>
              <a:t>for that thou dost vouchsafe to feed us, </a:t>
            </a:r>
          </a:p>
          <a:p>
            <a:pPr algn="l" defTabSz="457200">
              <a:lnSpc>
                <a:spcPct val="125000"/>
              </a:lnSpc>
              <a:defRPr sz="3300">
                <a:solidFill>
                  <a:srgbClr val="000000"/>
                </a:solidFill>
                <a:latin typeface="Helvetica"/>
                <a:ea typeface="Helvetica"/>
                <a:cs typeface="Helvetica"/>
                <a:sym typeface="Helvetica"/>
              </a:defRPr>
            </a:pPr>
            <a:r>
              <a:t>who have duly received these holy mysteries, </a:t>
            </a:r>
          </a:p>
          <a:p>
            <a:pPr algn="l" defTabSz="457200">
              <a:lnSpc>
                <a:spcPct val="125000"/>
              </a:lnSpc>
              <a:defRPr sz="3300">
                <a:solidFill>
                  <a:srgbClr val="000000"/>
                </a:solidFill>
                <a:latin typeface="Helvetica"/>
                <a:ea typeface="Helvetica"/>
                <a:cs typeface="Helvetica"/>
                <a:sym typeface="Helvetica"/>
              </a:defRPr>
            </a:pPr>
            <a:r>
              <a:t>with the spiritual food of the most precious </a:t>
            </a:r>
          </a:p>
          <a:p>
            <a:pPr algn="l" defTabSz="457200">
              <a:lnSpc>
                <a:spcPct val="125000"/>
              </a:lnSpc>
              <a:defRPr sz="3300">
                <a:solidFill>
                  <a:srgbClr val="000000"/>
                </a:solidFill>
                <a:latin typeface="Helvetica"/>
                <a:ea typeface="Helvetica"/>
                <a:cs typeface="Helvetica"/>
                <a:sym typeface="Helvetica"/>
              </a:defRPr>
            </a:pPr>
            <a:r>
              <a:t>Body and Blood of thy Son our Saviour Jesus Christ; </a:t>
            </a:r>
          </a:p>
          <a:p>
            <a:pPr algn="l" defTabSz="457200">
              <a:lnSpc>
                <a:spcPct val="125000"/>
              </a:lnSpc>
              <a:defRPr sz="3300">
                <a:solidFill>
                  <a:srgbClr val="000000"/>
                </a:solidFill>
                <a:latin typeface="Helvetica"/>
                <a:ea typeface="Helvetica"/>
                <a:cs typeface="Helvetica"/>
                <a:sym typeface="Helvetica"/>
              </a:defRPr>
            </a:pPr>
            <a:r>
              <a:t>and dost assure us thereby of thy favour and goodness towards us; </a:t>
            </a:r>
          </a:p>
          <a:p>
            <a:pPr algn="l" defTabSz="457200">
              <a:lnSpc>
                <a:spcPct val="125000"/>
              </a:lnSpc>
              <a:defRPr sz="3300">
                <a:solidFill>
                  <a:srgbClr val="000000"/>
                </a:solidFill>
                <a:latin typeface="Helvetica"/>
                <a:ea typeface="Helvetica"/>
                <a:cs typeface="Helvetica"/>
                <a:sym typeface="Helvetica"/>
              </a:defRPr>
            </a:pPr>
            <a:r>
              <a:t>and that we are very members incorporate in the mystical body </a:t>
            </a:r>
          </a:p>
          <a:p>
            <a:pPr algn="l" defTabSz="457200">
              <a:lnSpc>
                <a:spcPct val="125000"/>
              </a:lnSpc>
              <a:defRPr sz="3300">
                <a:solidFill>
                  <a:srgbClr val="000000"/>
                </a:solidFill>
                <a:latin typeface="Helvetica"/>
                <a:ea typeface="Helvetica"/>
                <a:cs typeface="Helvetica"/>
                <a:sym typeface="Helvetica"/>
              </a:defRPr>
            </a:pPr>
            <a:r>
              <a:t>of thy Son, </a:t>
            </a:r>
          </a:p>
          <a:p>
            <a:pPr algn="l" defTabSz="457200">
              <a:lnSpc>
                <a:spcPct val="125000"/>
              </a:lnSpc>
              <a:defRPr sz="3300">
                <a:solidFill>
                  <a:srgbClr val="000000"/>
                </a:solidFill>
                <a:latin typeface="Helvetica"/>
                <a:ea typeface="Helvetica"/>
                <a:cs typeface="Helvetica"/>
                <a:sym typeface="Helvetica"/>
              </a:defRPr>
            </a:pPr>
            <a:r>
              <a:t>which is the blessed company of all faithful people; </a:t>
            </a:r>
          </a:p>
          <a:p>
            <a:pPr algn="l" defTabSz="457200">
              <a:lnSpc>
                <a:spcPct val="125000"/>
              </a:lnSpc>
              <a:defRPr sz="3300">
                <a:solidFill>
                  <a:srgbClr val="000000"/>
                </a:solidFill>
                <a:latin typeface="Helvetica"/>
                <a:ea typeface="Helvetica"/>
                <a:cs typeface="Helvetica"/>
                <a:sym typeface="Helvetica"/>
              </a:defRPr>
            </a:pPr>
            <a:r>
              <a:t>and are also heirs through hope of thy everlasting kingdom, </a:t>
            </a:r>
          </a:p>
          <a:p>
            <a:pPr algn="l" defTabSz="457200">
              <a:lnSpc>
                <a:spcPct val="125000"/>
              </a:lnSpc>
              <a:defRPr sz="3300">
                <a:solidFill>
                  <a:srgbClr val="000000"/>
                </a:solidFill>
                <a:latin typeface="Helvetica"/>
                <a:ea typeface="Helvetica"/>
                <a:cs typeface="Helvetica"/>
                <a:sym typeface="Helvetica"/>
              </a:defRPr>
            </a:pPr>
            <a:r>
              <a:t>by the merits of the most precious death and passion of thy dear Son.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And we most humbly beseech thee, O heavenly Father, </a:t>
            </a:r>
          </a:p>
          <a:p>
            <a:pPr algn="l" defTabSz="457200">
              <a:lnSpc>
                <a:spcPct val="125000"/>
              </a:lnSpc>
              <a:defRPr sz="3300">
                <a:solidFill>
                  <a:srgbClr val="000000"/>
                </a:solidFill>
                <a:latin typeface="Helvetica"/>
                <a:ea typeface="Helvetica"/>
                <a:cs typeface="Helvetica"/>
                <a:sym typeface="Helvetica"/>
              </a:defRPr>
            </a:pPr>
            <a:r>
              <a:t>so to assist us with thy grace, </a:t>
            </a:r>
          </a:p>
          <a:p>
            <a:pPr algn="l" defTabSz="457200">
              <a:lnSpc>
                <a:spcPct val="125000"/>
              </a:lnSpc>
              <a:defRPr sz="3300">
                <a:solidFill>
                  <a:srgbClr val="000000"/>
                </a:solidFill>
                <a:latin typeface="Helvetica"/>
                <a:ea typeface="Helvetica"/>
                <a:cs typeface="Helvetica"/>
                <a:sym typeface="Helvetica"/>
              </a:defRPr>
            </a:pPr>
            <a:r>
              <a:t>that we may continue in that holy fellowship, </a:t>
            </a:r>
          </a:p>
          <a:p>
            <a:pPr algn="l" defTabSz="457200">
              <a:lnSpc>
                <a:spcPct val="125000"/>
              </a:lnSpc>
              <a:defRPr sz="3300">
                <a:solidFill>
                  <a:srgbClr val="000000"/>
                </a:solidFill>
                <a:latin typeface="Helvetica"/>
                <a:ea typeface="Helvetica"/>
                <a:cs typeface="Helvetica"/>
                <a:sym typeface="Helvetica"/>
              </a:defRPr>
            </a:pPr>
            <a:r>
              <a:t>and do all such good works as thou hast prepared for us to walk in; </a:t>
            </a:r>
          </a:p>
          <a:p>
            <a:pPr algn="l" defTabSz="457200">
              <a:lnSpc>
                <a:spcPct val="125000"/>
              </a:lnSpc>
              <a:defRPr sz="3300">
                <a:solidFill>
                  <a:srgbClr val="000000"/>
                </a:solidFill>
                <a:latin typeface="Helvetica"/>
                <a:ea typeface="Helvetica"/>
                <a:cs typeface="Helvetica"/>
                <a:sym typeface="Helvetica"/>
              </a:defRPr>
            </a:pPr>
            <a:r>
              <a:t>through Jesus Christ our Lord, </a:t>
            </a:r>
          </a:p>
          <a:p>
            <a:pPr algn="l" defTabSz="457200">
              <a:lnSpc>
                <a:spcPct val="125000"/>
              </a:lnSpc>
              <a:defRPr sz="3300">
                <a:solidFill>
                  <a:srgbClr val="000000"/>
                </a:solidFill>
                <a:latin typeface="Helvetica"/>
                <a:ea typeface="Helvetica"/>
                <a:cs typeface="Helvetica"/>
                <a:sym typeface="Helvetica"/>
              </a:defRPr>
            </a:pPr>
            <a:r>
              <a:t>to whom, with thee and the Holy Ghost, </a:t>
            </a:r>
          </a:p>
          <a:p>
            <a:pPr algn="l" defTabSz="457200">
              <a:lnSpc>
                <a:spcPct val="125000"/>
              </a:lnSpc>
              <a:defRPr sz="3300">
                <a:solidFill>
                  <a:srgbClr val="000000"/>
                </a:solidFill>
                <a:latin typeface="Helvetica"/>
                <a:ea typeface="Helvetica"/>
                <a:cs typeface="Helvetica"/>
                <a:sym typeface="Helvetica"/>
              </a:defRPr>
            </a:pPr>
            <a:r>
              <a:t>be all honour and glory, world without end. </a:t>
            </a:r>
          </a:p>
          <a:p>
            <a:pPr algn="l" defTabSz="457200">
              <a:lnSpc>
                <a:spcPct val="125000"/>
              </a:lnSpc>
              <a:defRPr b="1" sz="3300">
                <a:solidFill>
                  <a:srgbClr val="000000"/>
                </a:solidFill>
                <a:latin typeface="Helvetica"/>
                <a:ea typeface="Helvetica"/>
                <a:cs typeface="Helvetica"/>
                <a:sym typeface="Helvetica"/>
              </a:defRPr>
            </a:pPr>
            <a:r>
              <a:t>All            Amen.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2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29" name="GLORIA (Not in Lent or Advent)…"/>
          <p:cNvSpPr txBox="1"/>
          <p:nvPr/>
        </p:nvSpPr>
        <p:spPr>
          <a:xfrm>
            <a:off x="322301" y="862389"/>
            <a:ext cx="13537725" cy="124343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GLORIA (Not in Lent or Advent)</a:t>
            </a:r>
          </a:p>
          <a:p>
            <a:pPr algn="l" defTabSz="457200">
              <a:lnSpc>
                <a:spcPct val="50000"/>
              </a:lnSpc>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Glory be to God on high, </a:t>
            </a:r>
          </a:p>
          <a:p>
            <a:pPr algn="l" defTabSz="457200">
              <a:lnSpc>
                <a:spcPct val="125000"/>
              </a:lnSpc>
              <a:defRPr b="1" sz="3300">
                <a:solidFill>
                  <a:srgbClr val="000000"/>
                </a:solidFill>
                <a:latin typeface="Helvetica"/>
                <a:ea typeface="Helvetica"/>
                <a:cs typeface="Helvetica"/>
                <a:sym typeface="Helvetica"/>
              </a:defRPr>
            </a:pPr>
            <a:r>
              <a:t>                and in earth peace, good will towards men. </a:t>
            </a:r>
          </a:p>
          <a:p>
            <a:pPr algn="l" defTabSz="457200">
              <a:lnSpc>
                <a:spcPct val="125000"/>
              </a:lnSpc>
              <a:defRPr b="1" sz="3300">
                <a:solidFill>
                  <a:srgbClr val="000000"/>
                </a:solidFill>
                <a:latin typeface="Helvetica"/>
                <a:ea typeface="Helvetica"/>
                <a:cs typeface="Helvetica"/>
                <a:sym typeface="Helvetica"/>
              </a:defRPr>
            </a:pPr>
            <a:r>
              <a:t>                We praise thee, we bless thee, we worship thee, </a:t>
            </a:r>
          </a:p>
          <a:p>
            <a:pPr algn="l" defTabSz="457200">
              <a:lnSpc>
                <a:spcPct val="125000"/>
              </a:lnSpc>
              <a:defRPr b="1" sz="3300">
                <a:solidFill>
                  <a:srgbClr val="000000"/>
                </a:solidFill>
                <a:latin typeface="Helvetica"/>
                <a:ea typeface="Helvetica"/>
                <a:cs typeface="Helvetica"/>
                <a:sym typeface="Helvetica"/>
              </a:defRPr>
            </a:pPr>
            <a:r>
              <a:t>                we glorify thee, we give thanks to thee </a:t>
            </a:r>
          </a:p>
          <a:p>
            <a:pPr algn="l" defTabSz="457200">
              <a:lnSpc>
                <a:spcPct val="125000"/>
              </a:lnSpc>
              <a:defRPr b="1" sz="3300">
                <a:solidFill>
                  <a:srgbClr val="000000"/>
                </a:solidFill>
                <a:latin typeface="Helvetica"/>
                <a:ea typeface="Helvetica"/>
                <a:cs typeface="Helvetica"/>
                <a:sym typeface="Helvetica"/>
              </a:defRPr>
            </a:pPr>
            <a:r>
              <a:t>                for thy great glory, O Lord God, heavenly King, </a:t>
            </a:r>
          </a:p>
          <a:p>
            <a:pPr algn="l" defTabSz="457200">
              <a:lnSpc>
                <a:spcPct val="125000"/>
              </a:lnSpc>
              <a:defRPr b="1" sz="3300">
                <a:solidFill>
                  <a:srgbClr val="000000"/>
                </a:solidFill>
                <a:latin typeface="Helvetica"/>
                <a:ea typeface="Helvetica"/>
                <a:cs typeface="Helvetica"/>
                <a:sym typeface="Helvetica"/>
              </a:defRPr>
            </a:pPr>
            <a:r>
              <a:t>                God the Father Almighty.</a:t>
            </a:r>
          </a:p>
          <a:p>
            <a:pPr algn="l" defTabSz="457200">
              <a:defRPr b="1" sz="3300">
                <a:solidFill>
                  <a:srgbClr val="000000"/>
                </a:solidFill>
                <a:latin typeface="Helvetica"/>
                <a:ea typeface="Helvetica"/>
                <a:cs typeface="Helvetica"/>
                <a:sym typeface="Helvetica"/>
              </a:defRPr>
            </a:pPr>
            <a:r>
              <a:t>            </a:t>
            </a:r>
          </a:p>
          <a:p>
            <a:pPr algn="l" defTabSz="457200">
              <a:lnSpc>
                <a:spcPct val="125000"/>
              </a:lnSpc>
              <a:defRPr b="1" sz="3300">
                <a:solidFill>
                  <a:srgbClr val="000000"/>
                </a:solidFill>
                <a:latin typeface="Helvetica"/>
                <a:ea typeface="Helvetica"/>
                <a:cs typeface="Helvetica"/>
                <a:sym typeface="Helvetica"/>
              </a:defRPr>
            </a:pPr>
            <a:r>
              <a:t>                O Lord, the only-begotten Son, Jesu Christ; </a:t>
            </a:r>
          </a:p>
          <a:p>
            <a:pPr algn="l" defTabSz="457200">
              <a:lnSpc>
                <a:spcPct val="125000"/>
              </a:lnSpc>
              <a:defRPr b="1" sz="3300">
                <a:solidFill>
                  <a:srgbClr val="000000"/>
                </a:solidFill>
                <a:latin typeface="Helvetica"/>
                <a:ea typeface="Helvetica"/>
                <a:cs typeface="Helvetica"/>
                <a:sym typeface="Helvetica"/>
              </a:defRPr>
            </a:pPr>
            <a:r>
              <a:t>                O Lord God, Lamb of God, Son of the Father, </a:t>
            </a:r>
          </a:p>
          <a:p>
            <a:pPr algn="l" defTabSz="457200">
              <a:lnSpc>
                <a:spcPct val="125000"/>
              </a:lnSpc>
              <a:defRPr b="1" sz="3300">
                <a:solidFill>
                  <a:srgbClr val="000000"/>
                </a:solidFill>
                <a:latin typeface="Helvetica"/>
                <a:ea typeface="Helvetica"/>
                <a:cs typeface="Helvetica"/>
                <a:sym typeface="Helvetica"/>
              </a:defRPr>
            </a:pPr>
            <a:r>
              <a:t>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Thou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Thou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receive our prayer. </a:t>
            </a:r>
          </a:p>
          <a:p>
            <a:pPr algn="l" defTabSz="457200">
              <a:lnSpc>
                <a:spcPct val="125000"/>
              </a:lnSpc>
              <a:defRPr b="1" sz="3300">
                <a:solidFill>
                  <a:srgbClr val="000000"/>
                </a:solidFill>
                <a:latin typeface="Helvetica"/>
                <a:ea typeface="Helvetica"/>
                <a:cs typeface="Helvetica"/>
                <a:sym typeface="Helvetica"/>
              </a:defRPr>
            </a:pPr>
            <a:r>
              <a:t>                Thou that sittest at the right hand of God the Father,,</a:t>
            </a:r>
          </a:p>
          <a:p>
            <a:pPr algn="l" defTabSz="457200">
              <a:lnSpc>
                <a:spcPct val="125000"/>
              </a:lnSpc>
              <a:defRPr b="1" sz="3300">
                <a:solidFill>
                  <a:srgbClr val="000000"/>
                </a:solidFill>
                <a:latin typeface="Helvetica"/>
                <a:ea typeface="Helvetica"/>
                <a:cs typeface="Helvetica"/>
                <a:sym typeface="Helvetica"/>
              </a:defRPr>
            </a:pPr>
            <a:r>
              <a:t>                have mercy upon 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57"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58" name="INTRODUCTION…"/>
          <p:cNvSpPr txBox="1"/>
          <p:nvPr/>
        </p:nvSpPr>
        <p:spPr>
          <a:xfrm>
            <a:off x="322301" y="-647280"/>
            <a:ext cx="13167148" cy="15010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25000"/>
              </a:lnSpc>
              <a:defRPr b="1" sz="3400">
                <a:solidFill>
                  <a:srgbClr val="000000"/>
                </a:solidFill>
                <a:latin typeface="Helvetica"/>
                <a:ea typeface="Helvetica"/>
                <a:cs typeface="Helvetica"/>
                <a:sym typeface="Helvetica"/>
              </a:defRPr>
            </a:pPr>
          </a:p>
          <a:p>
            <a:pPr algn="l" defTabSz="457200">
              <a:lnSpc>
                <a:spcPct val="125000"/>
              </a:lnSpc>
              <a:defRPr sz="3400">
                <a:solidFill>
                  <a:srgbClr val="000000"/>
                </a:solidFill>
                <a:latin typeface="Helvetica"/>
                <a:ea typeface="Helvetica"/>
                <a:cs typeface="Helvetica"/>
                <a:sym typeface="Helvetica"/>
              </a:defRPr>
            </a:pPr>
            <a:r>
              <a:rPr b="1"/>
              <a:t>INTRODUCTION</a:t>
            </a:r>
            <a:r>
              <a:t> </a:t>
            </a:r>
          </a:p>
          <a:p>
            <a:pPr algn="l" defTabSz="457200">
              <a:lnSpc>
                <a:spcPct val="125000"/>
              </a:lnSpc>
              <a:defRPr sz="3400">
                <a:solidFill>
                  <a:srgbClr val="000000"/>
                </a:solidFill>
                <a:latin typeface="Helvetica"/>
                <a:ea typeface="Helvetica"/>
                <a:cs typeface="Helvetica"/>
                <a:sym typeface="Helvetica"/>
              </a:defRPr>
            </a:pPr>
            <a:r>
              <a:t>Our Father which art in heaven, </a:t>
            </a:r>
          </a:p>
          <a:p>
            <a:pPr algn="l" defTabSz="457200">
              <a:lnSpc>
                <a:spcPct val="125000"/>
              </a:lnSpc>
              <a:defRPr sz="3400">
                <a:solidFill>
                  <a:srgbClr val="000000"/>
                </a:solidFill>
                <a:latin typeface="Helvetica"/>
                <a:ea typeface="Helvetica"/>
                <a:cs typeface="Helvetica"/>
                <a:sym typeface="Helvetica"/>
              </a:defRPr>
            </a:pPr>
            <a:r>
              <a:t>Hallowed be thy Name, </a:t>
            </a:r>
          </a:p>
          <a:p>
            <a:pPr algn="l" defTabSz="457200">
              <a:lnSpc>
                <a:spcPct val="125000"/>
              </a:lnSpc>
              <a:defRPr sz="3400">
                <a:solidFill>
                  <a:srgbClr val="000000"/>
                </a:solidFill>
                <a:latin typeface="Helvetica"/>
                <a:ea typeface="Helvetica"/>
                <a:cs typeface="Helvetica"/>
                <a:sym typeface="Helvetica"/>
              </a:defRPr>
            </a:pPr>
            <a:r>
              <a:t>Thy kingdom come, Thy will be done, </a:t>
            </a:r>
          </a:p>
          <a:p>
            <a:pPr algn="l" defTabSz="457200">
              <a:lnSpc>
                <a:spcPct val="125000"/>
              </a:lnSpc>
              <a:defRPr sz="3400">
                <a:solidFill>
                  <a:srgbClr val="000000"/>
                </a:solidFill>
                <a:latin typeface="Helvetica"/>
                <a:ea typeface="Helvetica"/>
                <a:cs typeface="Helvetica"/>
                <a:sym typeface="Helvetica"/>
              </a:defRPr>
            </a:pPr>
            <a:r>
              <a:t>in earth as it is in heaven. </a:t>
            </a:r>
          </a:p>
          <a:p>
            <a:pPr algn="l" defTabSz="457200">
              <a:lnSpc>
                <a:spcPct val="125000"/>
              </a:lnSpc>
              <a:defRPr sz="3400">
                <a:solidFill>
                  <a:srgbClr val="000000"/>
                </a:solidFill>
                <a:latin typeface="Helvetica"/>
                <a:ea typeface="Helvetica"/>
                <a:cs typeface="Helvetica"/>
                <a:sym typeface="Helvetica"/>
              </a:defRPr>
            </a:pPr>
            <a:r>
              <a:t>Give us this day our daily bread; </a:t>
            </a:r>
          </a:p>
          <a:p>
            <a:pPr algn="l" defTabSz="457200">
              <a:lnSpc>
                <a:spcPct val="125000"/>
              </a:lnSpc>
              <a:defRPr sz="3400">
                <a:solidFill>
                  <a:srgbClr val="000000"/>
                </a:solidFill>
                <a:latin typeface="Helvetica"/>
                <a:ea typeface="Helvetica"/>
                <a:cs typeface="Helvetica"/>
                <a:sym typeface="Helvetica"/>
              </a:defRPr>
            </a:pPr>
            <a:r>
              <a:t>And forgive us our trespasses, </a:t>
            </a:r>
          </a:p>
          <a:p>
            <a:pPr algn="l" defTabSz="457200">
              <a:lnSpc>
                <a:spcPct val="125000"/>
              </a:lnSpc>
              <a:defRPr sz="3400">
                <a:solidFill>
                  <a:srgbClr val="000000"/>
                </a:solidFill>
                <a:latin typeface="Helvetica"/>
                <a:ea typeface="Helvetica"/>
                <a:cs typeface="Helvetica"/>
                <a:sym typeface="Helvetica"/>
              </a:defRPr>
            </a:pPr>
            <a:r>
              <a:t>As we forgive them that trespass against us; </a:t>
            </a:r>
          </a:p>
          <a:p>
            <a:pPr algn="l" defTabSz="457200">
              <a:lnSpc>
                <a:spcPct val="125000"/>
              </a:lnSpc>
              <a:defRPr sz="3400">
                <a:solidFill>
                  <a:srgbClr val="000000"/>
                </a:solidFill>
                <a:latin typeface="Helvetica"/>
                <a:ea typeface="Helvetica"/>
                <a:cs typeface="Helvetica"/>
                <a:sym typeface="Helvetica"/>
              </a:defRPr>
            </a:pPr>
            <a:r>
              <a:t>And lead us not into temptation, </a:t>
            </a:r>
          </a:p>
          <a:p>
            <a:pPr algn="l" defTabSz="457200">
              <a:lnSpc>
                <a:spcPct val="125000"/>
              </a:lnSpc>
              <a:defRPr sz="3400">
                <a:solidFill>
                  <a:srgbClr val="000000"/>
                </a:solidFill>
                <a:latin typeface="Helvetica"/>
                <a:ea typeface="Helvetica"/>
                <a:cs typeface="Helvetica"/>
                <a:sym typeface="Helvetica"/>
              </a:defRPr>
            </a:pPr>
            <a:r>
              <a:t>But deliver us from evil. </a:t>
            </a:r>
          </a:p>
          <a:p>
            <a:pPr algn="l" defTabSz="457200">
              <a:lnSpc>
                <a:spcPct val="125000"/>
              </a:lnSpc>
              <a:defRPr b="1" sz="3400">
                <a:solidFill>
                  <a:srgbClr val="000000"/>
                </a:solidFill>
                <a:latin typeface="Helvetica"/>
                <a:ea typeface="Helvetica"/>
                <a:cs typeface="Helvetica"/>
                <a:sym typeface="Helvetica"/>
              </a:defRPr>
            </a:pPr>
            <a:r>
              <a:t>All            Amen.</a:t>
            </a:r>
          </a:p>
          <a:p>
            <a:pPr algn="l" defTabSz="457200">
              <a:lnSpc>
                <a:spcPct val="125000"/>
              </a:lnSpc>
              <a:defRPr b="1" sz="34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PRAYER OF PREPARATION </a:t>
            </a:r>
          </a:p>
          <a:p>
            <a:pPr algn="l" defTabSz="457200">
              <a:lnSpc>
                <a:spcPct val="125000"/>
              </a:lnSpc>
              <a:defRPr b="1" sz="3300">
                <a:solidFill>
                  <a:srgbClr val="000000"/>
                </a:solidFill>
                <a:latin typeface="Helvetica"/>
                <a:ea typeface="Helvetica"/>
                <a:cs typeface="Helvetica"/>
                <a:sym typeface="Helvetica"/>
              </a:defRPr>
            </a:pPr>
            <a:r>
              <a:t>All            Almighty God, </a:t>
            </a:r>
          </a:p>
          <a:p>
            <a:pPr algn="l" defTabSz="457200">
              <a:lnSpc>
                <a:spcPct val="125000"/>
              </a:lnSpc>
              <a:defRPr b="1" sz="3300">
                <a:solidFill>
                  <a:srgbClr val="000000"/>
                </a:solidFill>
                <a:latin typeface="Helvetica"/>
                <a:ea typeface="Helvetica"/>
                <a:cs typeface="Helvetica"/>
                <a:sym typeface="Helvetica"/>
              </a:defRPr>
            </a:pPr>
            <a:r>
              <a:t>                 unto whom all hearts be open, all desires known, </a:t>
            </a:r>
          </a:p>
          <a:p>
            <a:pPr algn="l" defTabSz="457200">
              <a:lnSpc>
                <a:spcPct val="125000"/>
              </a:lnSpc>
              <a:defRPr b="1" sz="3300">
                <a:solidFill>
                  <a:srgbClr val="000000"/>
                </a:solidFill>
                <a:latin typeface="Helvetica"/>
                <a:ea typeface="Helvetica"/>
                <a:cs typeface="Helvetica"/>
                <a:sym typeface="Helvetica"/>
              </a:defRPr>
            </a:pPr>
            <a:r>
              <a:t>                 and from whom no secrets are hid: </a:t>
            </a:r>
          </a:p>
          <a:p>
            <a:pPr algn="l" defTabSz="457200">
              <a:lnSpc>
                <a:spcPct val="125000"/>
              </a:lnSpc>
              <a:defRPr b="1" sz="3300">
                <a:solidFill>
                  <a:srgbClr val="000000"/>
                </a:solidFill>
                <a:latin typeface="Helvetica"/>
                <a:ea typeface="Helvetica"/>
                <a:cs typeface="Helvetica"/>
                <a:sym typeface="Helvetica"/>
              </a:defRPr>
            </a:pPr>
            <a:r>
              <a:t>                 Cleanse the thoughts of our hearts </a:t>
            </a:r>
          </a:p>
          <a:p>
            <a:pPr algn="l" defTabSz="457200">
              <a:lnSpc>
                <a:spcPct val="125000"/>
              </a:lnSpc>
              <a:defRPr b="1" sz="3300">
                <a:solidFill>
                  <a:srgbClr val="000000"/>
                </a:solidFill>
                <a:latin typeface="Helvetica"/>
                <a:ea typeface="Helvetica"/>
                <a:cs typeface="Helvetica"/>
                <a:sym typeface="Helvetica"/>
              </a:defRPr>
            </a:pPr>
            <a:r>
              <a:t>                 by the inspiration of thy Holy Spirit, </a:t>
            </a:r>
          </a:p>
          <a:p>
            <a:pPr algn="l" defTabSz="457200">
              <a:lnSpc>
                <a:spcPct val="125000"/>
              </a:lnSpc>
              <a:defRPr b="1" sz="3300">
                <a:solidFill>
                  <a:srgbClr val="000000"/>
                </a:solidFill>
                <a:latin typeface="Helvetica"/>
                <a:ea typeface="Helvetica"/>
                <a:cs typeface="Helvetica"/>
                <a:sym typeface="Helvetica"/>
              </a:defRPr>
            </a:pPr>
            <a:r>
              <a:t>                 that we may perfectly love thee, </a:t>
            </a:r>
          </a:p>
          <a:p>
            <a:pPr algn="l" defTabSz="457200">
              <a:lnSpc>
                <a:spcPct val="125000"/>
              </a:lnSpc>
              <a:defRPr b="1" sz="3300">
                <a:solidFill>
                  <a:srgbClr val="000000"/>
                </a:solidFill>
                <a:latin typeface="Helvetica"/>
                <a:ea typeface="Helvetica"/>
                <a:cs typeface="Helvetica"/>
                <a:sym typeface="Helvetica"/>
              </a:defRPr>
            </a:pPr>
            <a:r>
              <a:t>                 and worthily magnify thy holy Name; </a:t>
            </a:r>
          </a:p>
          <a:p>
            <a:pPr algn="l" defTabSz="457200">
              <a:lnSpc>
                <a:spcPct val="125000"/>
              </a:lnSpc>
              <a:defRPr b="1" sz="3300">
                <a:solidFill>
                  <a:srgbClr val="000000"/>
                </a:solidFill>
                <a:latin typeface="Helvetica"/>
                <a:ea typeface="Helvetica"/>
                <a:cs typeface="Helvetica"/>
                <a:sym typeface="Helvetica"/>
              </a:defRPr>
            </a:pPr>
            <a:r>
              <a:t>                 through Christ our Lord. Amen.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23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33" name="For thou only art holy;…"/>
          <p:cNvSpPr txBox="1"/>
          <p:nvPr/>
        </p:nvSpPr>
        <p:spPr>
          <a:xfrm>
            <a:off x="322301" y="1035082"/>
            <a:ext cx="13537725" cy="15015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                For thou only art holy; </a:t>
            </a:r>
          </a:p>
          <a:p>
            <a:pPr algn="l" defTabSz="457200">
              <a:lnSpc>
                <a:spcPct val="125000"/>
              </a:lnSpc>
              <a:defRPr b="1" sz="3300">
                <a:solidFill>
                  <a:srgbClr val="000000"/>
                </a:solidFill>
                <a:latin typeface="Helvetica"/>
                <a:ea typeface="Helvetica"/>
                <a:cs typeface="Helvetica"/>
                <a:sym typeface="Helvetica"/>
              </a:defRPr>
            </a:pPr>
            <a:r>
              <a:t>                thou only art the Lord; </a:t>
            </a:r>
          </a:p>
          <a:p>
            <a:pPr algn="l" defTabSz="457200">
              <a:lnSpc>
                <a:spcPct val="125000"/>
              </a:lnSpc>
              <a:defRPr b="1" sz="3300">
                <a:solidFill>
                  <a:srgbClr val="000000"/>
                </a:solidFill>
                <a:latin typeface="Helvetica"/>
                <a:ea typeface="Helvetica"/>
                <a:cs typeface="Helvetica"/>
                <a:sym typeface="Helvetica"/>
              </a:defRPr>
            </a:pPr>
            <a:r>
              <a:t>                thou only, O Christ, with the Holy Ghost, </a:t>
            </a:r>
          </a:p>
          <a:p>
            <a:pPr algn="l" defTabSz="457200">
              <a:lnSpc>
                <a:spcPct val="125000"/>
              </a:lnSpc>
              <a:defRPr b="1" sz="3300">
                <a:solidFill>
                  <a:srgbClr val="000000"/>
                </a:solidFill>
                <a:latin typeface="Helvetica"/>
                <a:ea typeface="Helvetica"/>
                <a:cs typeface="Helvetica"/>
                <a:sym typeface="Helvetica"/>
              </a:defRPr>
            </a:pPr>
            <a:r>
              <a:t>                art most high in the glory of God the Father. Amen.</a:t>
            </a:r>
          </a:p>
          <a:p>
            <a:pPr algn="l" defTabSz="457200">
              <a:lnSpc>
                <a:spcPct val="125000"/>
              </a:lnSpc>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THE BLESSING</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peace of God, which passeth all understanding, </a:t>
            </a:r>
          </a:p>
          <a:p>
            <a:pPr algn="l" defTabSz="457200">
              <a:lnSpc>
                <a:spcPct val="125000"/>
              </a:lnSpc>
              <a:defRPr sz="3300">
                <a:solidFill>
                  <a:srgbClr val="000000"/>
                </a:solidFill>
                <a:latin typeface="Helvetica"/>
                <a:ea typeface="Helvetica"/>
                <a:cs typeface="Helvetica"/>
                <a:sym typeface="Helvetica"/>
              </a:defRPr>
            </a:pPr>
            <a:r>
              <a:t>keep your hearts and minds </a:t>
            </a:r>
          </a:p>
          <a:p>
            <a:pPr algn="l" defTabSz="457200">
              <a:lnSpc>
                <a:spcPct val="125000"/>
              </a:lnSpc>
              <a:defRPr sz="3300">
                <a:solidFill>
                  <a:srgbClr val="000000"/>
                </a:solidFill>
                <a:latin typeface="Helvetica"/>
                <a:ea typeface="Helvetica"/>
                <a:cs typeface="Helvetica"/>
                <a:sym typeface="Helvetica"/>
              </a:defRPr>
            </a:pPr>
            <a:r>
              <a:t>in the knowledge and love of God, </a:t>
            </a:r>
          </a:p>
          <a:p>
            <a:pPr algn="l" defTabSz="457200">
              <a:lnSpc>
                <a:spcPct val="125000"/>
              </a:lnSpc>
              <a:defRPr sz="3300">
                <a:solidFill>
                  <a:srgbClr val="000000"/>
                </a:solidFill>
                <a:latin typeface="Helvetica"/>
                <a:ea typeface="Helvetica"/>
                <a:cs typeface="Helvetica"/>
                <a:sym typeface="Helvetica"/>
              </a:defRPr>
            </a:pPr>
            <a:r>
              <a:t>and of his Son Jesus Christ our Lord: </a:t>
            </a:r>
          </a:p>
          <a:p>
            <a:pPr algn="l" defTabSz="457200">
              <a:lnSpc>
                <a:spcPct val="125000"/>
              </a:lnSpc>
              <a:defRPr sz="3300">
                <a:solidFill>
                  <a:srgbClr val="000000"/>
                </a:solidFill>
                <a:latin typeface="Helvetica"/>
                <a:ea typeface="Helvetica"/>
                <a:cs typeface="Helvetica"/>
                <a:sym typeface="Helvetica"/>
              </a:defRPr>
            </a:pPr>
            <a:r>
              <a:t>And the blessing of God Almighty, </a:t>
            </a:r>
          </a:p>
          <a:p>
            <a:pPr algn="l" defTabSz="457200">
              <a:lnSpc>
                <a:spcPct val="125000"/>
              </a:lnSpc>
              <a:defRPr sz="3300">
                <a:solidFill>
                  <a:srgbClr val="000000"/>
                </a:solidFill>
                <a:latin typeface="Helvetica"/>
                <a:ea typeface="Helvetica"/>
                <a:cs typeface="Helvetica"/>
                <a:sym typeface="Helvetica"/>
              </a:defRPr>
            </a:pPr>
            <a:r>
              <a:t> the Father, the Son, and the Holy Ghost, </a:t>
            </a:r>
          </a:p>
          <a:p>
            <a:pPr algn="l" defTabSz="457200">
              <a:lnSpc>
                <a:spcPct val="125000"/>
              </a:lnSpc>
              <a:defRPr sz="3300">
                <a:solidFill>
                  <a:srgbClr val="000000"/>
                </a:solidFill>
                <a:latin typeface="Helvetica"/>
                <a:ea typeface="Helvetica"/>
                <a:cs typeface="Helvetica"/>
                <a:sym typeface="Helvetica"/>
              </a:defRPr>
            </a:pPr>
            <a:r>
              <a:t>be amongst you and remain with you always. </a:t>
            </a:r>
          </a:p>
          <a:p>
            <a:pPr algn="l" defTabSz="457200">
              <a:lnSpc>
                <a:spcPct val="125000"/>
              </a:lnSpc>
              <a:defRPr b="1" sz="3300">
                <a:solidFill>
                  <a:srgbClr val="000000"/>
                </a:solidFill>
                <a:latin typeface="Helvetica"/>
                <a:ea typeface="Helvetica"/>
                <a:cs typeface="Helvetica"/>
                <a:sym typeface="Helvetica"/>
              </a:defRPr>
            </a:pPr>
            <a:r>
              <a:t>All            Amen.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DSC_4392.jpeg" descr="DSC_4392.jpeg"/>
          <p:cNvPicPr>
            <a:picLocks noChangeAspect="1"/>
          </p:cNvPicPr>
          <p:nvPr/>
        </p:nvPicPr>
        <p:blipFill>
          <a:blip r:embed="rId2">
            <a:extLst/>
          </a:blip>
          <a:stretch>
            <a:fillRect/>
          </a:stretch>
        </p:blipFill>
        <p:spPr>
          <a:xfrm>
            <a:off x="-725329" y="-29307"/>
            <a:ext cx="25199272" cy="1414519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IMG_7784.jpeg" descr="IMG_7784.jpeg"/>
          <p:cNvPicPr>
            <a:picLocks noChangeAspect="1"/>
          </p:cNvPicPr>
          <p:nvPr/>
        </p:nvPicPr>
        <p:blipFill>
          <a:blip r:embed="rId2">
            <a:extLst/>
          </a:blip>
          <a:stretch>
            <a:fillRect/>
          </a:stretch>
        </p:blipFill>
        <p:spPr>
          <a:xfrm>
            <a:off x="-70037" y="-51066"/>
            <a:ext cx="24664149" cy="13818132"/>
          </a:xfrm>
          <a:prstGeom prst="rect">
            <a:avLst/>
          </a:prstGeom>
          <a:ln w="12700">
            <a:miter lim="400000"/>
          </a:ln>
        </p:spPr>
      </p:pic>
      <p:sp>
        <p:nvSpPr>
          <p:cNvPr id="238" name="Traditional Language…"/>
          <p:cNvSpPr txBox="1"/>
          <p:nvPr>
            <p:ph type="subTitle" sz="quarter" idx="1"/>
          </p:nvPr>
        </p:nvSpPr>
        <p:spPr>
          <a:xfrm>
            <a:off x="6884029" y="429654"/>
            <a:ext cx="10615941" cy="3317842"/>
          </a:xfrm>
          <a:prstGeom prst="rect">
            <a:avLst/>
          </a:prstGeom>
          <a:solidFill>
            <a:srgbClr val="FFFFFF"/>
          </a:solidFill>
        </p:spPr>
        <p:txBody>
          <a:bodyPr/>
          <a:lstStyle/>
          <a:p>
            <a:pPr algn="ctr" defTabSz="457200">
              <a:lnSpc>
                <a:spcPct val="125000"/>
              </a:lnSpc>
              <a:defRPr sz="5800">
                <a:latin typeface="Helvetica"/>
                <a:ea typeface="Helvetica"/>
                <a:cs typeface="Helvetica"/>
                <a:sym typeface="Helvetica"/>
              </a:defRPr>
            </a:pPr>
            <a:r>
              <a:t>Traditional Language</a:t>
            </a:r>
          </a:p>
          <a:p>
            <a:pPr algn="ctr" defTabSz="457200">
              <a:lnSpc>
                <a:spcPct val="125000"/>
              </a:lnSpc>
              <a:defRPr sz="5800">
                <a:latin typeface="Helvetica"/>
                <a:ea typeface="Helvetica"/>
                <a:cs typeface="Helvetica"/>
                <a:sym typeface="Helvetica"/>
              </a:defRPr>
            </a:pPr>
            <a:r>
              <a:t>Book of Common Prayer</a:t>
            </a:r>
          </a:p>
          <a:p>
            <a:pPr algn="ctr" defTabSz="457200">
              <a:lnSpc>
                <a:spcPct val="125000"/>
              </a:lnSpc>
              <a:defRPr sz="5800">
                <a:latin typeface="Helvetica"/>
                <a:ea typeface="Helvetica"/>
                <a:cs typeface="Helvetica"/>
                <a:sym typeface="Helvetica"/>
              </a:defRPr>
            </a:pPr>
            <a:r>
              <a:t>HOLY COMMUNION</a:t>
            </a:r>
          </a:p>
        </p:txBody>
      </p:sp>
      <p:pic>
        <p:nvPicPr>
          <p:cNvPr id="239" name="Image" descr="Image"/>
          <p:cNvPicPr>
            <a:picLocks noChangeAspect="1"/>
          </p:cNvPicPr>
          <p:nvPr/>
        </p:nvPicPr>
        <p:blipFill>
          <a:blip r:embed="rId3">
            <a:extLst/>
          </a:blip>
          <a:stretch>
            <a:fillRect/>
          </a:stretch>
        </p:blipFill>
        <p:spPr>
          <a:xfrm>
            <a:off x="711715" y="809813"/>
            <a:ext cx="4921896" cy="12096374"/>
          </a:xfrm>
          <a:prstGeom prst="rect">
            <a:avLst/>
          </a:prstGeom>
          <a:ln w="190500">
            <a:solidFill>
              <a:srgbClr val="000000"/>
            </a:solidFill>
            <a:miter lim="400000"/>
          </a:ln>
        </p:spPr>
      </p:pic>
      <p:sp>
        <p:nvSpPr>
          <p:cNvPr id="240" name="ALL SAINTS’…"/>
          <p:cNvSpPr txBox="1"/>
          <p:nvPr/>
        </p:nvSpPr>
        <p:spPr>
          <a:xfrm>
            <a:off x="16558121" y="11536498"/>
            <a:ext cx="7072064" cy="25352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defRPr b="1" sz="5000">
                <a:solidFill>
                  <a:srgbClr val="FFFFFF"/>
                </a:solidFill>
                <a:latin typeface="Helvetica"/>
                <a:ea typeface="Helvetica"/>
                <a:cs typeface="Helvetica"/>
                <a:sym typeface="Helvetica"/>
              </a:defRPr>
            </a:pPr>
            <a:r>
              <a:t>ALL SAINTS’</a:t>
            </a:r>
          </a:p>
          <a:p>
            <a:pPr defTabSz="457200">
              <a:defRPr b="1" sz="5000">
                <a:solidFill>
                  <a:srgbClr val="FFFFFF"/>
                </a:solidFill>
                <a:latin typeface="Helvetica"/>
                <a:ea typeface="Helvetica"/>
                <a:cs typeface="Helvetica"/>
                <a:sym typeface="Helvetica"/>
              </a:defRPr>
            </a:pPr>
            <a:r>
              <a:t>BURTON DASSETT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3" name="INTRODUCTION…"/>
          <p:cNvSpPr txBox="1"/>
          <p:nvPr/>
        </p:nvSpPr>
        <p:spPr>
          <a:xfrm>
            <a:off x="322301" y="-647280"/>
            <a:ext cx="13167148" cy="15010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25000"/>
              </a:lnSpc>
              <a:defRPr b="1" sz="3400">
                <a:solidFill>
                  <a:srgbClr val="000000"/>
                </a:solidFill>
                <a:latin typeface="Helvetica"/>
                <a:ea typeface="Helvetica"/>
                <a:cs typeface="Helvetica"/>
                <a:sym typeface="Helvetica"/>
              </a:defRPr>
            </a:pPr>
          </a:p>
          <a:p>
            <a:pPr algn="l" defTabSz="457200">
              <a:lnSpc>
                <a:spcPct val="125000"/>
              </a:lnSpc>
              <a:defRPr sz="3400">
                <a:solidFill>
                  <a:srgbClr val="000000"/>
                </a:solidFill>
                <a:latin typeface="Helvetica"/>
                <a:ea typeface="Helvetica"/>
                <a:cs typeface="Helvetica"/>
                <a:sym typeface="Helvetica"/>
              </a:defRPr>
            </a:pPr>
            <a:r>
              <a:rPr b="1"/>
              <a:t>INTRODUCTION</a:t>
            </a:r>
            <a:r>
              <a:t> </a:t>
            </a:r>
          </a:p>
          <a:p>
            <a:pPr algn="l" defTabSz="457200">
              <a:lnSpc>
                <a:spcPct val="125000"/>
              </a:lnSpc>
              <a:defRPr sz="3400">
                <a:solidFill>
                  <a:srgbClr val="000000"/>
                </a:solidFill>
                <a:latin typeface="Helvetica"/>
                <a:ea typeface="Helvetica"/>
                <a:cs typeface="Helvetica"/>
                <a:sym typeface="Helvetica"/>
              </a:defRPr>
            </a:pPr>
            <a:r>
              <a:t>Our Father which art in heaven, </a:t>
            </a:r>
          </a:p>
          <a:p>
            <a:pPr algn="l" defTabSz="457200">
              <a:lnSpc>
                <a:spcPct val="125000"/>
              </a:lnSpc>
              <a:defRPr sz="3400">
                <a:solidFill>
                  <a:srgbClr val="000000"/>
                </a:solidFill>
                <a:latin typeface="Helvetica"/>
                <a:ea typeface="Helvetica"/>
                <a:cs typeface="Helvetica"/>
                <a:sym typeface="Helvetica"/>
              </a:defRPr>
            </a:pPr>
            <a:r>
              <a:t>Hallowed be thy Name, </a:t>
            </a:r>
          </a:p>
          <a:p>
            <a:pPr algn="l" defTabSz="457200">
              <a:lnSpc>
                <a:spcPct val="125000"/>
              </a:lnSpc>
              <a:defRPr sz="3400">
                <a:solidFill>
                  <a:srgbClr val="000000"/>
                </a:solidFill>
                <a:latin typeface="Helvetica"/>
                <a:ea typeface="Helvetica"/>
                <a:cs typeface="Helvetica"/>
                <a:sym typeface="Helvetica"/>
              </a:defRPr>
            </a:pPr>
            <a:r>
              <a:t>Thy kingdom come, Thy will be done, </a:t>
            </a:r>
          </a:p>
          <a:p>
            <a:pPr algn="l" defTabSz="457200">
              <a:lnSpc>
                <a:spcPct val="125000"/>
              </a:lnSpc>
              <a:defRPr sz="3400">
                <a:solidFill>
                  <a:srgbClr val="000000"/>
                </a:solidFill>
                <a:latin typeface="Helvetica"/>
                <a:ea typeface="Helvetica"/>
                <a:cs typeface="Helvetica"/>
                <a:sym typeface="Helvetica"/>
              </a:defRPr>
            </a:pPr>
            <a:r>
              <a:t>in earth as it is in heaven. </a:t>
            </a:r>
          </a:p>
          <a:p>
            <a:pPr algn="l" defTabSz="457200">
              <a:lnSpc>
                <a:spcPct val="125000"/>
              </a:lnSpc>
              <a:defRPr sz="3400">
                <a:solidFill>
                  <a:srgbClr val="000000"/>
                </a:solidFill>
                <a:latin typeface="Helvetica"/>
                <a:ea typeface="Helvetica"/>
                <a:cs typeface="Helvetica"/>
                <a:sym typeface="Helvetica"/>
              </a:defRPr>
            </a:pPr>
            <a:r>
              <a:t>Give us this day our daily bread; </a:t>
            </a:r>
          </a:p>
          <a:p>
            <a:pPr algn="l" defTabSz="457200">
              <a:lnSpc>
                <a:spcPct val="125000"/>
              </a:lnSpc>
              <a:defRPr sz="3400">
                <a:solidFill>
                  <a:srgbClr val="000000"/>
                </a:solidFill>
                <a:latin typeface="Helvetica"/>
                <a:ea typeface="Helvetica"/>
                <a:cs typeface="Helvetica"/>
                <a:sym typeface="Helvetica"/>
              </a:defRPr>
            </a:pPr>
            <a:r>
              <a:t>And forgive us our trespasses, </a:t>
            </a:r>
          </a:p>
          <a:p>
            <a:pPr algn="l" defTabSz="457200">
              <a:lnSpc>
                <a:spcPct val="125000"/>
              </a:lnSpc>
              <a:defRPr sz="3400">
                <a:solidFill>
                  <a:srgbClr val="000000"/>
                </a:solidFill>
                <a:latin typeface="Helvetica"/>
                <a:ea typeface="Helvetica"/>
                <a:cs typeface="Helvetica"/>
                <a:sym typeface="Helvetica"/>
              </a:defRPr>
            </a:pPr>
            <a:r>
              <a:t>As we forgive them that trespass against us; </a:t>
            </a:r>
          </a:p>
          <a:p>
            <a:pPr algn="l" defTabSz="457200">
              <a:lnSpc>
                <a:spcPct val="125000"/>
              </a:lnSpc>
              <a:defRPr sz="3400">
                <a:solidFill>
                  <a:srgbClr val="000000"/>
                </a:solidFill>
                <a:latin typeface="Helvetica"/>
                <a:ea typeface="Helvetica"/>
                <a:cs typeface="Helvetica"/>
                <a:sym typeface="Helvetica"/>
              </a:defRPr>
            </a:pPr>
            <a:r>
              <a:t>And lead us not into temptation, </a:t>
            </a:r>
          </a:p>
          <a:p>
            <a:pPr algn="l" defTabSz="457200">
              <a:lnSpc>
                <a:spcPct val="125000"/>
              </a:lnSpc>
              <a:defRPr sz="3400">
                <a:solidFill>
                  <a:srgbClr val="000000"/>
                </a:solidFill>
                <a:latin typeface="Helvetica"/>
                <a:ea typeface="Helvetica"/>
                <a:cs typeface="Helvetica"/>
                <a:sym typeface="Helvetica"/>
              </a:defRPr>
            </a:pPr>
            <a:r>
              <a:t>But deliver us from evil. </a:t>
            </a:r>
          </a:p>
          <a:p>
            <a:pPr algn="l" defTabSz="457200">
              <a:lnSpc>
                <a:spcPct val="125000"/>
              </a:lnSpc>
              <a:defRPr b="1" sz="3400">
                <a:solidFill>
                  <a:srgbClr val="000000"/>
                </a:solidFill>
                <a:latin typeface="Helvetica"/>
                <a:ea typeface="Helvetica"/>
                <a:cs typeface="Helvetica"/>
                <a:sym typeface="Helvetica"/>
              </a:defRPr>
            </a:pPr>
            <a:r>
              <a:t>All            Amen.</a:t>
            </a:r>
          </a:p>
          <a:p>
            <a:pPr algn="l" defTabSz="457200">
              <a:lnSpc>
                <a:spcPct val="125000"/>
              </a:lnSpc>
              <a:defRPr b="1" sz="34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PRAYER OF PREPARATION </a:t>
            </a:r>
          </a:p>
          <a:p>
            <a:pPr algn="l" defTabSz="457200">
              <a:lnSpc>
                <a:spcPct val="125000"/>
              </a:lnSpc>
              <a:defRPr b="1" sz="3300">
                <a:solidFill>
                  <a:srgbClr val="000000"/>
                </a:solidFill>
                <a:latin typeface="Helvetica"/>
                <a:ea typeface="Helvetica"/>
                <a:cs typeface="Helvetica"/>
                <a:sym typeface="Helvetica"/>
              </a:defRPr>
            </a:pPr>
            <a:r>
              <a:t>All            Almighty God, </a:t>
            </a:r>
          </a:p>
          <a:p>
            <a:pPr algn="l" defTabSz="457200">
              <a:lnSpc>
                <a:spcPct val="125000"/>
              </a:lnSpc>
              <a:defRPr b="1" sz="3300">
                <a:solidFill>
                  <a:srgbClr val="000000"/>
                </a:solidFill>
                <a:latin typeface="Helvetica"/>
                <a:ea typeface="Helvetica"/>
                <a:cs typeface="Helvetica"/>
                <a:sym typeface="Helvetica"/>
              </a:defRPr>
            </a:pPr>
            <a:r>
              <a:t>                 unto whom all hearts be open, all desires known, </a:t>
            </a:r>
          </a:p>
          <a:p>
            <a:pPr algn="l" defTabSz="457200">
              <a:lnSpc>
                <a:spcPct val="125000"/>
              </a:lnSpc>
              <a:defRPr b="1" sz="3300">
                <a:solidFill>
                  <a:srgbClr val="000000"/>
                </a:solidFill>
                <a:latin typeface="Helvetica"/>
                <a:ea typeface="Helvetica"/>
                <a:cs typeface="Helvetica"/>
                <a:sym typeface="Helvetica"/>
              </a:defRPr>
            </a:pPr>
            <a:r>
              <a:t>                 and from whom no secrets are hid: </a:t>
            </a:r>
          </a:p>
          <a:p>
            <a:pPr algn="l" defTabSz="457200">
              <a:lnSpc>
                <a:spcPct val="125000"/>
              </a:lnSpc>
              <a:defRPr b="1" sz="3300">
                <a:solidFill>
                  <a:srgbClr val="000000"/>
                </a:solidFill>
                <a:latin typeface="Helvetica"/>
                <a:ea typeface="Helvetica"/>
                <a:cs typeface="Helvetica"/>
                <a:sym typeface="Helvetica"/>
              </a:defRPr>
            </a:pPr>
            <a:r>
              <a:t>                 Cleanse the thoughts of our hearts </a:t>
            </a:r>
          </a:p>
          <a:p>
            <a:pPr algn="l" defTabSz="457200">
              <a:lnSpc>
                <a:spcPct val="125000"/>
              </a:lnSpc>
              <a:defRPr b="1" sz="3300">
                <a:solidFill>
                  <a:srgbClr val="000000"/>
                </a:solidFill>
                <a:latin typeface="Helvetica"/>
                <a:ea typeface="Helvetica"/>
                <a:cs typeface="Helvetica"/>
                <a:sym typeface="Helvetica"/>
              </a:defRPr>
            </a:pPr>
            <a:r>
              <a:t>                 by the inspiration of thy Holy Spirit, </a:t>
            </a:r>
          </a:p>
          <a:p>
            <a:pPr algn="l" defTabSz="457200">
              <a:lnSpc>
                <a:spcPct val="125000"/>
              </a:lnSpc>
              <a:defRPr b="1" sz="3300">
                <a:solidFill>
                  <a:srgbClr val="000000"/>
                </a:solidFill>
                <a:latin typeface="Helvetica"/>
                <a:ea typeface="Helvetica"/>
                <a:cs typeface="Helvetica"/>
                <a:sym typeface="Helvetica"/>
              </a:defRPr>
            </a:pPr>
            <a:r>
              <a:t>                 that we may perfectly love thee, </a:t>
            </a:r>
          </a:p>
          <a:p>
            <a:pPr algn="l" defTabSz="457200">
              <a:lnSpc>
                <a:spcPct val="125000"/>
              </a:lnSpc>
              <a:defRPr b="1" sz="3300">
                <a:solidFill>
                  <a:srgbClr val="000000"/>
                </a:solidFill>
                <a:latin typeface="Helvetica"/>
                <a:ea typeface="Helvetica"/>
                <a:cs typeface="Helvetica"/>
                <a:sym typeface="Helvetica"/>
              </a:defRPr>
            </a:pPr>
            <a:r>
              <a:t>                 and worthily magnify thy holy Name; </a:t>
            </a:r>
          </a:p>
          <a:p>
            <a:pPr algn="l" defTabSz="457200">
              <a:lnSpc>
                <a:spcPct val="125000"/>
              </a:lnSpc>
              <a:defRPr b="1" sz="3300">
                <a:solidFill>
                  <a:srgbClr val="000000"/>
                </a:solidFill>
                <a:latin typeface="Helvetica"/>
                <a:ea typeface="Helvetica"/>
                <a:cs typeface="Helvetica"/>
                <a:sym typeface="Helvetica"/>
              </a:defRPr>
            </a:pPr>
            <a:r>
              <a:t>                 through Christ our Lord. Amen.</a:t>
            </a:r>
          </a:p>
        </p:txBody>
      </p:sp>
      <p:pic>
        <p:nvPicPr>
          <p:cNvPr id="244"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47" name="The Summary of the Law…"/>
          <p:cNvSpPr txBox="1"/>
          <p:nvPr/>
        </p:nvSpPr>
        <p:spPr>
          <a:xfrm>
            <a:off x="424767" y="988743"/>
            <a:ext cx="13537725" cy="13275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Summary of the Law</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Our Lord Jesus Christ said: </a:t>
            </a:r>
          </a:p>
          <a:p>
            <a:pPr algn="l" defTabSz="457200">
              <a:lnSpc>
                <a:spcPct val="125000"/>
              </a:lnSpc>
              <a:defRPr sz="3300">
                <a:solidFill>
                  <a:srgbClr val="000000"/>
                </a:solidFill>
                <a:latin typeface="Helvetica"/>
                <a:ea typeface="Helvetica"/>
                <a:cs typeface="Helvetica"/>
                <a:sym typeface="Helvetica"/>
              </a:defRPr>
            </a:pPr>
            <a:r>
              <a:t>Hear, O Israel, the Lord our God is one Lord; </a:t>
            </a:r>
          </a:p>
          <a:p>
            <a:pPr algn="l" defTabSz="457200">
              <a:lnSpc>
                <a:spcPct val="125000"/>
              </a:lnSpc>
              <a:defRPr sz="3300">
                <a:solidFill>
                  <a:srgbClr val="000000"/>
                </a:solidFill>
                <a:latin typeface="Helvetica"/>
                <a:ea typeface="Helvetica"/>
                <a:cs typeface="Helvetica"/>
                <a:sym typeface="Helvetica"/>
              </a:defRPr>
            </a:pPr>
            <a:r>
              <a:t>and thou shalt love the Lord thy God </a:t>
            </a:r>
          </a:p>
          <a:p>
            <a:pPr algn="l" defTabSz="457200">
              <a:lnSpc>
                <a:spcPct val="125000"/>
              </a:lnSpc>
              <a:defRPr sz="3300">
                <a:solidFill>
                  <a:srgbClr val="000000"/>
                </a:solidFill>
                <a:latin typeface="Helvetica"/>
                <a:ea typeface="Helvetica"/>
                <a:cs typeface="Helvetica"/>
                <a:sym typeface="Helvetica"/>
              </a:defRPr>
            </a:pPr>
            <a:r>
              <a:t>with all thy heart, and with all thy soul, </a:t>
            </a:r>
          </a:p>
          <a:p>
            <a:pPr algn="l" defTabSz="457200">
              <a:lnSpc>
                <a:spcPct val="125000"/>
              </a:lnSpc>
              <a:defRPr sz="3300">
                <a:solidFill>
                  <a:srgbClr val="000000"/>
                </a:solidFill>
                <a:latin typeface="Helvetica"/>
                <a:ea typeface="Helvetica"/>
                <a:cs typeface="Helvetica"/>
                <a:sym typeface="Helvetica"/>
              </a:defRPr>
            </a:pPr>
            <a:r>
              <a:t>and with all thy mind, </a:t>
            </a:r>
          </a:p>
          <a:p>
            <a:pPr algn="l" defTabSz="457200">
              <a:lnSpc>
                <a:spcPct val="125000"/>
              </a:lnSpc>
              <a:defRPr sz="3300">
                <a:solidFill>
                  <a:srgbClr val="000000"/>
                </a:solidFill>
                <a:latin typeface="Helvetica"/>
                <a:ea typeface="Helvetica"/>
                <a:cs typeface="Helvetica"/>
                <a:sym typeface="Helvetica"/>
              </a:defRPr>
            </a:pPr>
            <a:r>
              <a:t>and with all thy strength. </a:t>
            </a:r>
          </a:p>
          <a:p>
            <a:pPr algn="l" defTabSz="457200">
              <a:lnSpc>
                <a:spcPct val="125000"/>
              </a:lnSpc>
              <a:defRPr sz="3300">
                <a:solidFill>
                  <a:srgbClr val="000000"/>
                </a:solidFill>
                <a:latin typeface="Helvetica"/>
                <a:ea typeface="Helvetica"/>
                <a:cs typeface="Helvetica"/>
                <a:sym typeface="Helvetica"/>
              </a:defRPr>
            </a:pPr>
            <a:r>
              <a:t>This is the first commandment.</a:t>
            </a:r>
          </a:p>
          <a:p>
            <a:pPr algn="l" defTabSz="457200">
              <a:lnSpc>
                <a:spcPct val="125000"/>
              </a:lnSpc>
              <a:defRPr sz="3300">
                <a:solidFill>
                  <a:srgbClr val="000000"/>
                </a:solidFill>
                <a:latin typeface="Helvetica"/>
                <a:ea typeface="Helvetica"/>
                <a:cs typeface="Helvetica"/>
                <a:sym typeface="Helvetica"/>
              </a:defRPr>
            </a:pPr>
            <a:r>
              <a:t>And the second is like, namely this; </a:t>
            </a:r>
          </a:p>
          <a:p>
            <a:pPr algn="l" defTabSz="457200">
              <a:lnSpc>
                <a:spcPct val="125000"/>
              </a:lnSpc>
              <a:defRPr sz="3300">
                <a:solidFill>
                  <a:srgbClr val="000000"/>
                </a:solidFill>
                <a:latin typeface="Helvetica"/>
                <a:ea typeface="Helvetica"/>
                <a:cs typeface="Helvetica"/>
                <a:sym typeface="Helvetica"/>
              </a:defRPr>
            </a:pPr>
            <a:r>
              <a:t>Thou shalt love thy neighbour as thyself. </a:t>
            </a:r>
          </a:p>
          <a:p>
            <a:pPr algn="l" defTabSz="457200">
              <a:lnSpc>
                <a:spcPct val="125000"/>
              </a:lnSpc>
              <a:defRPr sz="3300">
                <a:solidFill>
                  <a:srgbClr val="000000"/>
                </a:solidFill>
                <a:latin typeface="Helvetica"/>
                <a:ea typeface="Helvetica"/>
                <a:cs typeface="Helvetica"/>
                <a:sym typeface="Helvetica"/>
              </a:defRPr>
            </a:pPr>
            <a:r>
              <a:t>There is none other commandment greater than these. </a:t>
            </a:r>
          </a:p>
          <a:p>
            <a:pPr algn="l" defTabSz="457200">
              <a:lnSpc>
                <a:spcPct val="125000"/>
              </a:lnSpc>
              <a:defRPr sz="3300">
                <a:solidFill>
                  <a:srgbClr val="000000"/>
                </a:solidFill>
                <a:latin typeface="Helvetica"/>
                <a:ea typeface="Helvetica"/>
                <a:cs typeface="Helvetica"/>
                <a:sym typeface="Helvetica"/>
              </a:defRPr>
            </a:pPr>
            <a:r>
              <a:t>On these two commandments hang all the law and the prophets.</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Lord, have mercy upon us, </a:t>
            </a:r>
          </a:p>
          <a:p>
            <a:pPr algn="l" defTabSz="457200">
              <a:lnSpc>
                <a:spcPct val="125000"/>
              </a:lnSpc>
              <a:defRPr b="1" sz="3300">
                <a:solidFill>
                  <a:srgbClr val="000000"/>
                </a:solidFill>
                <a:latin typeface="Helvetica"/>
                <a:ea typeface="Helvetica"/>
                <a:cs typeface="Helvetica"/>
                <a:sym typeface="Helvetica"/>
              </a:defRPr>
            </a:pPr>
            <a:r>
              <a:t>                and write all these thy laws in our hearts, </a:t>
            </a:r>
          </a:p>
          <a:p>
            <a:pPr algn="l" defTabSz="457200">
              <a:lnSpc>
                <a:spcPct val="125000"/>
              </a:lnSpc>
              <a:defRPr b="1" sz="3300">
                <a:solidFill>
                  <a:srgbClr val="000000"/>
                </a:solidFill>
                <a:latin typeface="Helvetica"/>
                <a:ea typeface="Helvetica"/>
                <a:cs typeface="Helvetica"/>
                <a:sym typeface="Helvetica"/>
              </a:defRPr>
            </a:pPr>
            <a:r>
              <a:t>                we beseech thee.</a:t>
            </a:r>
          </a:p>
        </p:txBody>
      </p:sp>
      <p:pic>
        <p:nvPicPr>
          <p:cNvPr id="248"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51" name="THE COLLECT…"/>
          <p:cNvSpPr txBox="1"/>
          <p:nvPr/>
        </p:nvSpPr>
        <p:spPr>
          <a:xfrm>
            <a:off x="381697" y="293698"/>
            <a:ext cx="13374899" cy="13275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COLLECT</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Let us pray for the Queen</a:t>
            </a:r>
          </a:p>
          <a:p>
            <a:pPr algn="l" defTabSz="457200">
              <a:lnSpc>
                <a:spcPct val="125000"/>
              </a:lnSpc>
              <a:defRPr sz="3300">
                <a:solidFill>
                  <a:srgbClr val="000000"/>
                </a:solidFill>
                <a:latin typeface="Helvetica"/>
                <a:ea typeface="Helvetica"/>
                <a:cs typeface="Helvetica"/>
                <a:sym typeface="Helvetica"/>
              </a:defRPr>
            </a:pPr>
            <a:r>
              <a:t>Almighty God, </a:t>
            </a:r>
          </a:p>
          <a:p>
            <a:pPr algn="l" defTabSz="457200">
              <a:lnSpc>
                <a:spcPct val="125000"/>
              </a:lnSpc>
              <a:defRPr sz="3300">
                <a:solidFill>
                  <a:srgbClr val="000000"/>
                </a:solidFill>
                <a:latin typeface="Helvetica"/>
                <a:ea typeface="Helvetica"/>
                <a:cs typeface="Helvetica"/>
                <a:sym typeface="Helvetica"/>
              </a:defRPr>
            </a:pPr>
            <a:r>
              <a:t>whose kingdom is ever-lasting, and power infinite: </a:t>
            </a:r>
          </a:p>
          <a:p>
            <a:pPr algn="l" defTabSz="457200">
              <a:lnSpc>
                <a:spcPct val="125000"/>
              </a:lnSpc>
              <a:defRPr sz="3300">
                <a:solidFill>
                  <a:srgbClr val="000000"/>
                </a:solidFill>
                <a:latin typeface="Helvetica"/>
                <a:ea typeface="Helvetica"/>
                <a:cs typeface="Helvetica"/>
                <a:sym typeface="Helvetica"/>
              </a:defRPr>
            </a:pPr>
            <a:r>
              <a:t>Have mercy upon the whole Church; </a:t>
            </a:r>
          </a:p>
          <a:p>
            <a:pPr algn="l" defTabSz="457200">
              <a:lnSpc>
                <a:spcPct val="125000"/>
              </a:lnSpc>
              <a:defRPr sz="3300">
                <a:solidFill>
                  <a:srgbClr val="000000"/>
                </a:solidFill>
                <a:latin typeface="Helvetica"/>
                <a:ea typeface="Helvetica"/>
                <a:cs typeface="Helvetica"/>
                <a:sym typeface="Helvetica"/>
              </a:defRPr>
            </a:pPr>
            <a:r>
              <a:t>and so rule the heart of thy chosen servant ELIZABETH, </a:t>
            </a:r>
          </a:p>
          <a:p>
            <a:pPr algn="l" defTabSz="457200">
              <a:lnSpc>
                <a:spcPct val="125000"/>
              </a:lnSpc>
              <a:defRPr sz="3300">
                <a:solidFill>
                  <a:srgbClr val="000000"/>
                </a:solidFill>
                <a:latin typeface="Helvetica"/>
                <a:ea typeface="Helvetica"/>
                <a:cs typeface="Helvetica"/>
                <a:sym typeface="Helvetica"/>
              </a:defRPr>
            </a:pPr>
            <a:r>
              <a:t>our Queen and Governor, </a:t>
            </a:r>
          </a:p>
          <a:p>
            <a:pPr algn="l" defTabSz="457200">
              <a:lnSpc>
                <a:spcPct val="125000"/>
              </a:lnSpc>
              <a:defRPr sz="3300">
                <a:solidFill>
                  <a:srgbClr val="000000"/>
                </a:solidFill>
                <a:latin typeface="Helvetica"/>
                <a:ea typeface="Helvetica"/>
                <a:cs typeface="Helvetica"/>
                <a:sym typeface="Helvetica"/>
              </a:defRPr>
            </a:pPr>
            <a:r>
              <a:t>that she (knowing whose minister she is) </a:t>
            </a:r>
          </a:p>
          <a:p>
            <a:pPr algn="l" defTabSz="457200">
              <a:lnSpc>
                <a:spcPct val="125000"/>
              </a:lnSpc>
              <a:defRPr sz="3300">
                <a:solidFill>
                  <a:srgbClr val="000000"/>
                </a:solidFill>
                <a:latin typeface="Helvetica"/>
                <a:ea typeface="Helvetica"/>
                <a:cs typeface="Helvetica"/>
                <a:sym typeface="Helvetica"/>
              </a:defRPr>
            </a:pPr>
            <a:r>
              <a:t>may above all things seek thy honour and glory: </a:t>
            </a:r>
          </a:p>
          <a:p>
            <a:pPr algn="l" defTabSz="457200">
              <a:lnSpc>
                <a:spcPct val="125000"/>
              </a:lnSpc>
              <a:defRPr sz="3300">
                <a:solidFill>
                  <a:srgbClr val="000000"/>
                </a:solidFill>
                <a:latin typeface="Helvetica"/>
                <a:ea typeface="Helvetica"/>
                <a:cs typeface="Helvetica"/>
                <a:sym typeface="Helvetica"/>
              </a:defRPr>
            </a:pPr>
            <a:r>
              <a:t>and that we and all her subjects </a:t>
            </a:r>
          </a:p>
          <a:p>
            <a:pPr algn="l" defTabSz="457200">
              <a:lnSpc>
                <a:spcPct val="125000"/>
              </a:lnSpc>
              <a:defRPr sz="3300">
                <a:solidFill>
                  <a:srgbClr val="000000"/>
                </a:solidFill>
                <a:latin typeface="Helvetica"/>
                <a:ea typeface="Helvetica"/>
                <a:cs typeface="Helvetica"/>
                <a:sym typeface="Helvetica"/>
              </a:defRPr>
            </a:pPr>
            <a:r>
              <a:t>(duly considering whose authority she hath) </a:t>
            </a:r>
          </a:p>
          <a:p>
            <a:pPr algn="l" defTabSz="457200">
              <a:lnSpc>
                <a:spcPct val="125000"/>
              </a:lnSpc>
              <a:defRPr sz="3300">
                <a:solidFill>
                  <a:srgbClr val="000000"/>
                </a:solidFill>
                <a:latin typeface="Helvetica"/>
                <a:ea typeface="Helvetica"/>
                <a:cs typeface="Helvetica"/>
                <a:sym typeface="Helvetica"/>
              </a:defRPr>
            </a:pPr>
            <a:r>
              <a:t>may faithfully serve, honour, and humbly obey her, </a:t>
            </a:r>
          </a:p>
          <a:p>
            <a:pPr algn="l" defTabSz="457200">
              <a:lnSpc>
                <a:spcPct val="125000"/>
              </a:lnSpc>
              <a:defRPr sz="3300">
                <a:solidFill>
                  <a:srgbClr val="000000"/>
                </a:solidFill>
                <a:latin typeface="Helvetica"/>
                <a:ea typeface="Helvetica"/>
                <a:cs typeface="Helvetica"/>
                <a:sym typeface="Helvetica"/>
              </a:defRPr>
            </a:pPr>
            <a:r>
              <a:t>in thee, and for thee, </a:t>
            </a:r>
          </a:p>
          <a:p>
            <a:pPr algn="l" defTabSz="457200">
              <a:lnSpc>
                <a:spcPct val="125000"/>
              </a:lnSpc>
              <a:defRPr sz="3300">
                <a:solidFill>
                  <a:srgbClr val="000000"/>
                </a:solidFill>
                <a:latin typeface="Helvetica"/>
                <a:ea typeface="Helvetica"/>
                <a:cs typeface="Helvetica"/>
                <a:sym typeface="Helvetica"/>
              </a:defRPr>
            </a:pPr>
            <a:r>
              <a:t>according to thy blessed Word and ordinance; </a:t>
            </a:r>
          </a:p>
          <a:p>
            <a:pPr algn="l" defTabSz="457200">
              <a:lnSpc>
                <a:spcPct val="125000"/>
              </a:lnSpc>
              <a:defRPr sz="3300">
                <a:solidFill>
                  <a:srgbClr val="000000"/>
                </a:solidFill>
                <a:latin typeface="Helvetica"/>
                <a:ea typeface="Helvetica"/>
                <a:cs typeface="Helvetica"/>
                <a:sym typeface="Helvetica"/>
              </a:defRPr>
            </a:pPr>
            <a:r>
              <a:t>through Jesus Christ our Lord,         </a:t>
            </a:r>
          </a:p>
          <a:p>
            <a:pPr algn="l" defTabSz="457200">
              <a:lnSpc>
                <a:spcPct val="125000"/>
              </a:lnSpc>
              <a:defRPr sz="3300">
                <a:solidFill>
                  <a:srgbClr val="000000"/>
                </a:solidFill>
                <a:latin typeface="Helvetica"/>
                <a:ea typeface="Helvetica"/>
                <a:cs typeface="Helvetica"/>
                <a:sym typeface="Helvetica"/>
              </a:defRPr>
            </a:pPr>
            <a:r>
              <a:t>who with thee and the Holy Ghost </a:t>
            </a:r>
          </a:p>
          <a:p>
            <a:pPr algn="l" defTabSz="457200">
              <a:lnSpc>
                <a:spcPct val="125000"/>
              </a:lnSpc>
              <a:defRPr sz="3300">
                <a:solidFill>
                  <a:srgbClr val="000000"/>
                </a:solidFill>
                <a:latin typeface="Helvetica"/>
                <a:ea typeface="Helvetica"/>
                <a:cs typeface="Helvetica"/>
                <a:sym typeface="Helvetica"/>
              </a:defRPr>
            </a:pPr>
            <a:r>
              <a:t>liveth and reigneth, ever one God, world without end.</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COLLECT FOR THE DAY </a:t>
            </a:r>
          </a:p>
        </p:txBody>
      </p:sp>
      <p:pic>
        <p:nvPicPr>
          <p:cNvPr id="252"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55" name="EPISTLE…"/>
          <p:cNvSpPr txBox="1"/>
          <p:nvPr/>
        </p:nvSpPr>
        <p:spPr>
          <a:xfrm>
            <a:off x="387431" y="620073"/>
            <a:ext cx="13537725" cy="7146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EPISTLE</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GOSPEL</a:t>
            </a:r>
          </a:p>
          <a:p>
            <a:pPr algn="l" defTabSz="457200">
              <a:lnSpc>
                <a:spcPct val="50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Holy Gospel is written in the ______ chapter of the Gospel according to _____ beginning at the ____ verse.</a:t>
            </a:r>
          </a:p>
          <a:p>
            <a:pPr algn="l" defTabSz="457200">
              <a:lnSpc>
                <a:spcPct val="125000"/>
              </a:lnSpc>
              <a:defRPr b="1" sz="3300">
                <a:solidFill>
                  <a:srgbClr val="000000"/>
                </a:solidFill>
                <a:latin typeface="Helvetica"/>
                <a:ea typeface="Helvetica"/>
                <a:cs typeface="Helvetica"/>
                <a:sym typeface="Helvetica"/>
              </a:defRPr>
            </a:pPr>
            <a:r>
              <a:t>All            Glory be to thee, O Lord.</a:t>
            </a:r>
          </a:p>
          <a:p>
            <a:pPr algn="l" defTabSz="457200">
              <a:lnSpc>
                <a:spcPct val="125000"/>
              </a:lnSpc>
              <a:defRPr sz="3300">
                <a:solidFill>
                  <a:srgbClr val="000000"/>
                </a:solidFill>
                <a:latin typeface="Helvetica"/>
                <a:ea typeface="Helvetica"/>
                <a:cs typeface="Helvetica"/>
                <a:sym typeface="Helvetica"/>
              </a:defRPr>
            </a:pPr>
          </a:p>
          <a:p>
            <a:pPr defTabSz="457200">
              <a:lnSpc>
                <a:spcPct val="125000"/>
              </a:lnSpc>
              <a:defRPr i="1" sz="2800">
                <a:solidFill>
                  <a:srgbClr val="000000"/>
                </a:solidFill>
                <a:latin typeface="Helvetica"/>
                <a:ea typeface="Helvetica"/>
                <a:cs typeface="Helvetica"/>
                <a:sym typeface="Helvetica"/>
              </a:defRPr>
            </a:pPr>
            <a:r>
              <a:t>Ending with the words</a:t>
            </a:r>
          </a:p>
          <a:p>
            <a:pPr algn="l" defTabSz="457200">
              <a:lnSpc>
                <a:spcPct val="125000"/>
              </a:lnSpc>
              <a:defRPr sz="3300">
                <a:solidFill>
                  <a:srgbClr val="000000"/>
                </a:solidFill>
                <a:latin typeface="Helvetica"/>
                <a:ea typeface="Helvetica"/>
                <a:cs typeface="Helvetica"/>
                <a:sym typeface="Helvetica"/>
              </a:defRPr>
            </a:pPr>
            <a:r>
              <a:t>This is the Gospel of the Lord</a:t>
            </a:r>
          </a:p>
          <a:p>
            <a:pPr algn="l" defTabSz="457200">
              <a:lnSpc>
                <a:spcPct val="125000"/>
              </a:lnSpc>
              <a:defRPr b="1" sz="3300">
                <a:solidFill>
                  <a:srgbClr val="000000"/>
                </a:solidFill>
                <a:latin typeface="Helvetica"/>
                <a:ea typeface="Helvetica"/>
                <a:cs typeface="Helvetica"/>
                <a:sym typeface="Helvetica"/>
              </a:defRPr>
            </a:pPr>
            <a:r>
              <a:t>All            Praise be to thee, O Christ.</a:t>
            </a:r>
          </a:p>
        </p:txBody>
      </p:sp>
      <p:pic>
        <p:nvPicPr>
          <p:cNvPr id="256" name="IMG_7775.png" descr="IMG_7775.png"/>
          <p:cNvPicPr>
            <a:picLocks noChangeAspect="1"/>
          </p:cNvPicPr>
          <p:nvPr/>
        </p:nvPicPr>
        <p:blipFill>
          <a:blip r:embed="rId2">
            <a:extLst/>
          </a:blip>
          <a:stretch>
            <a:fillRect/>
          </a:stretch>
        </p:blipFill>
        <p:spPr>
          <a:xfrm>
            <a:off x="-1030587" y="7255136"/>
            <a:ext cx="13370357" cy="7220515"/>
          </a:xfrm>
          <a:prstGeom prst="rect">
            <a:avLst/>
          </a:prstGeom>
          <a:ln w="12700">
            <a:miter lim="400000"/>
          </a:ln>
        </p:spPr>
      </p:pic>
      <p:pic>
        <p:nvPicPr>
          <p:cNvPr id="257" name="Image" descr="Image"/>
          <p:cNvPicPr>
            <a:picLocks noChangeAspect="1"/>
          </p:cNvPicPr>
          <p:nvPr/>
        </p:nvPicPr>
        <p:blipFill>
          <a:blip r:embed="rId3">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0" name="THE CREED…"/>
          <p:cNvSpPr txBox="1"/>
          <p:nvPr/>
        </p:nvSpPr>
        <p:spPr>
          <a:xfrm>
            <a:off x="325593" y="635130"/>
            <a:ext cx="13537726" cy="128074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b="1" sz="3300">
                <a:solidFill>
                  <a:srgbClr val="000000"/>
                </a:solidFill>
                <a:latin typeface="Helvetica"/>
                <a:ea typeface="Helvetica"/>
                <a:cs typeface="Helvetica"/>
                <a:sym typeface="Helvetica"/>
              </a:defRPr>
            </a:pPr>
            <a:r>
              <a:t>THE CREED</a:t>
            </a:r>
          </a:p>
          <a:p>
            <a:pPr algn="l" defTabSz="457200">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I believe in one God the Father Almighty, </a:t>
            </a:r>
          </a:p>
          <a:p>
            <a:pPr algn="l" defTabSz="457200">
              <a:lnSpc>
                <a:spcPct val="125000"/>
              </a:lnSpc>
              <a:defRPr b="1" sz="3300">
                <a:solidFill>
                  <a:srgbClr val="000000"/>
                </a:solidFill>
                <a:latin typeface="Helvetica"/>
                <a:ea typeface="Helvetica"/>
                <a:cs typeface="Helvetica"/>
                <a:sym typeface="Helvetica"/>
              </a:defRPr>
            </a:pPr>
            <a:r>
              <a:t>                Maker of heaven and earth, </a:t>
            </a:r>
          </a:p>
          <a:p>
            <a:pPr algn="l" defTabSz="457200">
              <a:lnSpc>
                <a:spcPct val="125000"/>
              </a:lnSpc>
              <a:defRPr b="1" sz="3300">
                <a:solidFill>
                  <a:srgbClr val="000000"/>
                </a:solidFill>
                <a:latin typeface="Helvetica"/>
                <a:ea typeface="Helvetica"/>
                <a:cs typeface="Helvetica"/>
                <a:sym typeface="Helvetica"/>
              </a:defRPr>
            </a:pPr>
            <a:r>
              <a:t>                And of all things visible and invisible:</a:t>
            </a:r>
          </a:p>
          <a:p>
            <a:pPr algn="l" defTabSz="457200">
              <a:lnSpc>
                <a:spcPct val="125000"/>
              </a:lnSpc>
              <a:defRPr b="1" sz="3300">
                <a:solidFill>
                  <a:srgbClr val="000000"/>
                </a:solidFill>
                <a:latin typeface="Helvetica"/>
                <a:ea typeface="Helvetica"/>
                <a:cs typeface="Helvetica"/>
                <a:sym typeface="Helvetica"/>
              </a:defRPr>
            </a:pPr>
            <a:r>
              <a:t>                And in one Lord Jesus Christ, </a:t>
            </a:r>
          </a:p>
          <a:p>
            <a:pPr algn="l" defTabSz="457200">
              <a:lnSpc>
                <a:spcPct val="125000"/>
              </a:lnSpc>
              <a:defRPr b="1" sz="3300">
                <a:solidFill>
                  <a:srgbClr val="000000"/>
                </a:solidFill>
                <a:latin typeface="Helvetica"/>
                <a:ea typeface="Helvetica"/>
                <a:cs typeface="Helvetica"/>
                <a:sym typeface="Helvetica"/>
              </a:defRPr>
            </a:pPr>
            <a:r>
              <a:t>                the only-begotten Son of God, </a:t>
            </a:r>
          </a:p>
          <a:p>
            <a:pPr algn="l" defTabSz="457200">
              <a:lnSpc>
                <a:spcPct val="125000"/>
              </a:lnSpc>
              <a:defRPr b="1" sz="3300">
                <a:solidFill>
                  <a:srgbClr val="000000"/>
                </a:solidFill>
                <a:latin typeface="Helvetica"/>
                <a:ea typeface="Helvetica"/>
                <a:cs typeface="Helvetica"/>
                <a:sym typeface="Helvetica"/>
              </a:defRPr>
            </a:pPr>
            <a:r>
              <a:t>                Begotten of his Father before all worlds, </a:t>
            </a:r>
          </a:p>
          <a:p>
            <a:pPr algn="l" defTabSz="457200">
              <a:lnSpc>
                <a:spcPct val="125000"/>
              </a:lnSpc>
              <a:defRPr b="1" sz="3300">
                <a:solidFill>
                  <a:srgbClr val="000000"/>
                </a:solidFill>
                <a:latin typeface="Helvetica"/>
                <a:ea typeface="Helvetica"/>
                <a:cs typeface="Helvetica"/>
                <a:sym typeface="Helvetica"/>
              </a:defRPr>
            </a:pPr>
            <a:r>
              <a:t>                God of God, Light of Light, </a:t>
            </a:r>
          </a:p>
          <a:p>
            <a:pPr algn="l" defTabSz="457200">
              <a:lnSpc>
                <a:spcPct val="125000"/>
              </a:lnSpc>
              <a:defRPr b="1" sz="3300">
                <a:solidFill>
                  <a:srgbClr val="000000"/>
                </a:solidFill>
                <a:latin typeface="Helvetica"/>
                <a:ea typeface="Helvetica"/>
                <a:cs typeface="Helvetica"/>
                <a:sym typeface="Helvetica"/>
              </a:defRPr>
            </a:pPr>
            <a:r>
              <a:t>                Very God of very God,                          </a:t>
            </a:r>
          </a:p>
          <a:p>
            <a:pPr algn="l" defTabSz="457200">
              <a:lnSpc>
                <a:spcPct val="125000"/>
              </a:lnSpc>
              <a:defRPr b="1" sz="3300">
                <a:solidFill>
                  <a:srgbClr val="000000"/>
                </a:solidFill>
                <a:latin typeface="Helvetica"/>
                <a:ea typeface="Helvetica"/>
                <a:cs typeface="Helvetica"/>
                <a:sym typeface="Helvetica"/>
              </a:defRPr>
            </a:pPr>
            <a:r>
              <a:t>                Begotten, not made, </a:t>
            </a:r>
          </a:p>
          <a:p>
            <a:pPr algn="l" defTabSz="457200">
              <a:lnSpc>
                <a:spcPct val="125000"/>
              </a:lnSpc>
              <a:defRPr b="1" sz="3300">
                <a:solidFill>
                  <a:srgbClr val="000000"/>
                </a:solidFill>
                <a:latin typeface="Helvetica"/>
                <a:ea typeface="Helvetica"/>
                <a:cs typeface="Helvetica"/>
                <a:sym typeface="Helvetica"/>
              </a:defRPr>
            </a:pPr>
            <a:r>
              <a:t>                Being of one substance with the Father, </a:t>
            </a:r>
          </a:p>
          <a:p>
            <a:pPr algn="l" defTabSz="457200">
              <a:lnSpc>
                <a:spcPct val="125000"/>
              </a:lnSpc>
              <a:defRPr b="1" sz="3300">
                <a:solidFill>
                  <a:srgbClr val="000000"/>
                </a:solidFill>
                <a:latin typeface="Helvetica"/>
                <a:ea typeface="Helvetica"/>
                <a:cs typeface="Helvetica"/>
                <a:sym typeface="Helvetica"/>
              </a:defRPr>
            </a:pPr>
            <a:r>
              <a:t>                By whom all things were made: </a:t>
            </a:r>
          </a:p>
          <a:p>
            <a:pPr algn="l" defTabSz="457200">
              <a:lnSpc>
                <a:spcPct val="125000"/>
              </a:lnSpc>
              <a:defRPr b="1" sz="3300">
                <a:solidFill>
                  <a:srgbClr val="000000"/>
                </a:solidFill>
                <a:latin typeface="Helvetica"/>
                <a:ea typeface="Helvetica"/>
                <a:cs typeface="Helvetica"/>
                <a:sym typeface="Helvetica"/>
              </a:defRPr>
            </a:pPr>
            <a:r>
              <a:t>                Who for us men and for our salvation </a:t>
            </a:r>
          </a:p>
          <a:p>
            <a:pPr algn="l" defTabSz="457200">
              <a:lnSpc>
                <a:spcPct val="125000"/>
              </a:lnSpc>
              <a:defRPr b="1" sz="3300">
                <a:solidFill>
                  <a:srgbClr val="000000"/>
                </a:solidFill>
                <a:latin typeface="Helvetica"/>
                <a:ea typeface="Helvetica"/>
                <a:cs typeface="Helvetica"/>
                <a:sym typeface="Helvetica"/>
              </a:defRPr>
            </a:pPr>
            <a:r>
              <a:t>                came down from heaven, </a:t>
            </a:r>
          </a:p>
          <a:p>
            <a:pPr algn="l" defTabSz="457200">
              <a:lnSpc>
                <a:spcPct val="125000"/>
              </a:lnSpc>
              <a:defRPr b="1" sz="3300">
                <a:solidFill>
                  <a:srgbClr val="000000"/>
                </a:solidFill>
                <a:latin typeface="Helvetica"/>
                <a:ea typeface="Helvetica"/>
                <a:cs typeface="Helvetica"/>
                <a:sym typeface="Helvetica"/>
              </a:defRPr>
            </a:pPr>
            <a:r>
              <a:t>                And was incarnate </a:t>
            </a:r>
          </a:p>
          <a:p>
            <a:pPr algn="l" defTabSz="457200">
              <a:lnSpc>
                <a:spcPct val="125000"/>
              </a:lnSpc>
              <a:defRPr b="1" sz="3300">
                <a:solidFill>
                  <a:srgbClr val="000000"/>
                </a:solidFill>
                <a:latin typeface="Helvetica"/>
                <a:ea typeface="Helvetica"/>
                <a:cs typeface="Helvetica"/>
                <a:sym typeface="Helvetica"/>
              </a:defRPr>
            </a:pPr>
            <a:r>
              <a:t>                by the Holy Ghost of the Virgin Mary, </a:t>
            </a:r>
          </a:p>
          <a:p>
            <a:pPr algn="l" defTabSz="457200">
              <a:lnSpc>
                <a:spcPct val="125000"/>
              </a:lnSpc>
              <a:defRPr b="1" sz="3300">
                <a:solidFill>
                  <a:srgbClr val="000000"/>
                </a:solidFill>
                <a:latin typeface="Helvetica"/>
                <a:ea typeface="Helvetica"/>
                <a:cs typeface="Helvetica"/>
                <a:sym typeface="Helvetica"/>
              </a:defRPr>
            </a:pPr>
            <a:r>
              <a:t>                And was made man, </a:t>
            </a:r>
          </a:p>
          <a:p>
            <a:pPr algn="l" defTabSz="457200">
              <a:lnSpc>
                <a:spcPct val="125000"/>
              </a:lnSpc>
              <a:defRPr b="1" sz="3300">
                <a:solidFill>
                  <a:srgbClr val="000000"/>
                </a:solidFill>
                <a:latin typeface="Helvetica"/>
                <a:ea typeface="Helvetica"/>
                <a:cs typeface="Helvetica"/>
                <a:sym typeface="Helvetica"/>
              </a:defRPr>
            </a:pPr>
            <a:r>
              <a:t>                And was crucified also for us under Pontius Pilate.             </a:t>
            </a:r>
          </a:p>
        </p:txBody>
      </p:sp>
      <p:pic>
        <p:nvPicPr>
          <p:cNvPr id="261"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4" name="He suffered and was buried,…"/>
          <p:cNvSpPr txBox="1"/>
          <p:nvPr/>
        </p:nvSpPr>
        <p:spPr>
          <a:xfrm>
            <a:off x="325593" y="487417"/>
            <a:ext cx="13537726" cy="13175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                He suffered and was buried, </a:t>
            </a:r>
          </a:p>
          <a:p>
            <a:pPr algn="l" defTabSz="457200">
              <a:lnSpc>
                <a:spcPct val="125000"/>
              </a:lnSpc>
              <a:defRPr b="1" sz="3300">
                <a:solidFill>
                  <a:srgbClr val="000000"/>
                </a:solidFill>
                <a:latin typeface="Helvetica"/>
                <a:ea typeface="Helvetica"/>
                <a:cs typeface="Helvetica"/>
                <a:sym typeface="Helvetica"/>
              </a:defRPr>
            </a:pPr>
            <a:r>
              <a:t>                And the third day he rose again </a:t>
            </a:r>
          </a:p>
          <a:p>
            <a:pPr algn="l" defTabSz="457200">
              <a:lnSpc>
                <a:spcPct val="125000"/>
              </a:lnSpc>
              <a:defRPr b="1" sz="3300">
                <a:solidFill>
                  <a:srgbClr val="000000"/>
                </a:solidFill>
                <a:latin typeface="Helvetica"/>
                <a:ea typeface="Helvetica"/>
                <a:cs typeface="Helvetica"/>
                <a:sym typeface="Helvetica"/>
              </a:defRPr>
            </a:pPr>
            <a:r>
              <a:t>                according to the Scriptures, </a:t>
            </a:r>
          </a:p>
          <a:p>
            <a:pPr algn="l" defTabSz="457200">
              <a:lnSpc>
                <a:spcPct val="125000"/>
              </a:lnSpc>
              <a:defRPr b="1" sz="3300">
                <a:solidFill>
                  <a:srgbClr val="000000"/>
                </a:solidFill>
                <a:latin typeface="Helvetica"/>
                <a:ea typeface="Helvetica"/>
                <a:cs typeface="Helvetica"/>
                <a:sym typeface="Helvetica"/>
              </a:defRPr>
            </a:pPr>
            <a:r>
              <a:t>                And ascended into heaven, </a:t>
            </a:r>
          </a:p>
          <a:p>
            <a:pPr algn="l" defTabSz="457200">
              <a:lnSpc>
                <a:spcPct val="125000"/>
              </a:lnSpc>
              <a:defRPr b="1" sz="3300">
                <a:solidFill>
                  <a:srgbClr val="000000"/>
                </a:solidFill>
                <a:latin typeface="Helvetica"/>
                <a:ea typeface="Helvetica"/>
                <a:cs typeface="Helvetica"/>
                <a:sym typeface="Helvetica"/>
              </a:defRPr>
            </a:pPr>
            <a:r>
              <a:t>                And sitteth on the right hand of the Father. </a:t>
            </a:r>
          </a:p>
          <a:p>
            <a:pPr algn="l" defTabSz="457200">
              <a:lnSpc>
                <a:spcPct val="125000"/>
              </a:lnSpc>
              <a:defRPr b="1" sz="3300">
                <a:solidFill>
                  <a:srgbClr val="000000"/>
                </a:solidFill>
                <a:latin typeface="Helvetica"/>
                <a:ea typeface="Helvetica"/>
                <a:cs typeface="Helvetica"/>
                <a:sym typeface="Helvetica"/>
              </a:defRPr>
            </a:pPr>
            <a:r>
              <a:t>                And he shall come again with glory </a:t>
            </a:r>
          </a:p>
          <a:p>
            <a:pPr algn="l" defTabSz="457200">
              <a:lnSpc>
                <a:spcPct val="125000"/>
              </a:lnSpc>
              <a:defRPr b="1" sz="3300">
                <a:solidFill>
                  <a:srgbClr val="000000"/>
                </a:solidFill>
                <a:latin typeface="Helvetica"/>
                <a:ea typeface="Helvetica"/>
                <a:cs typeface="Helvetica"/>
                <a:sym typeface="Helvetica"/>
              </a:defRPr>
            </a:pPr>
            <a:r>
              <a:t>                to judge both the quick and the dead: </a:t>
            </a:r>
          </a:p>
          <a:p>
            <a:pPr algn="l" defTabSz="457200">
              <a:lnSpc>
                <a:spcPct val="125000"/>
              </a:lnSpc>
              <a:defRPr b="1" sz="3300">
                <a:solidFill>
                  <a:srgbClr val="000000"/>
                </a:solidFill>
                <a:latin typeface="Helvetica"/>
                <a:ea typeface="Helvetica"/>
                <a:cs typeface="Helvetica"/>
                <a:sym typeface="Helvetica"/>
              </a:defRPr>
            </a:pPr>
            <a:r>
              <a:t>                Whose kingdom shall have no end.</a:t>
            </a:r>
          </a:p>
          <a:p>
            <a:pPr algn="l" defTabSz="457200">
              <a:lnSpc>
                <a:spcPct val="125000"/>
              </a:lnSpc>
              <a:defRPr b="1" sz="3300">
                <a:solidFill>
                  <a:srgbClr val="000000"/>
                </a:solidFill>
                <a:latin typeface="Helvetica"/>
                <a:ea typeface="Helvetica"/>
                <a:cs typeface="Helvetica"/>
                <a:sym typeface="Helvetica"/>
              </a:defRPr>
            </a:pPr>
            <a:r>
              <a:t>                And I believe in the Holy Ghost, </a:t>
            </a:r>
          </a:p>
          <a:p>
            <a:pPr algn="l" defTabSz="457200">
              <a:lnSpc>
                <a:spcPct val="125000"/>
              </a:lnSpc>
              <a:defRPr b="1" sz="3300">
                <a:solidFill>
                  <a:srgbClr val="000000"/>
                </a:solidFill>
                <a:latin typeface="Helvetica"/>
                <a:ea typeface="Helvetica"/>
                <a:cs typeface="Helvetica"/>
                <a:sym typeface="Helvetica"/>
              </a:defRPr>
            </a:pPr>
            <a:r>
              <a:t>                The Lord and giver of life, </a:t>
            </a:r>
          </a:p>
          <a:p>
            <a:pPr algn="l" defTabSz="457200">
              <a:lnSpc>
                <a:spcPct val="125000"/>
              </a:lnSpc>
              <a:defRPr b="1" sz="3300">
                <a:solidFill>
                  <a:srgbClr val="000000"/>
                </a:solidFill>
                <a:latin typeface="Helvetica"/>
                <a:ea typeface="Helvetica"/>
                <a:cs typeface="Helvetica"/>
                <a:sym typeface="Helvetica"/>
              </a:defRPr>
            </a:pPr>
            <a:r>
              <a:t>                Who proceedeth from the Father and the Son, </a:t>
            </a:r>
          </a:p>
          <a:p>
            <a:pPr algn="l" defTabSz="457200">
              <a:lnSpc>
                <a:spcPct val="125000"/>
              </a:lnSpc>
              <a:defRPr b="1" sz="3300">
                <a:solidFill>
                  <a:srgbClr val="000000"/>
                </a:solidFill>
                <a:latin typeface="Helvetica"/>
                <a:ea typeface="Helvetica"/>
                <a:cs typeface="Helvetica"/>
                <a:sym typeface="Helvetica"/>
              </a:defRPr>
            </a:pPr>
            <a:r>
              <a:t>                Who with the Father and the Son </a:t>
            </a:r>
          </a:p>
          <a:p>
            <a:pPr algn="l" defTabSz="457200">
              <a:lnSpc>
                <a:spcPct val="125000"/>
              </a:lnSpc>
              <a:defRPr b="1" sz="3300">
                <a:solidFill>
                  <a:srgbClr val="000000"/>
                </a:solidFill>
                <a:latin typeface="Helvetica"/>
                <a:ea typeface="Helvetica"/>
                <a:cs typeface="Helvetica"/>
                <a:sym typeface="Helvetica"/>
              </a:defRPr>
            </a:pPr>
            <a:r>
              <a:t>                together is worshipped and glorified, </a:t>
            </a:r>
          </a:p>
          <a:p>
            <a:pPr algn="l" defTabSz="457200">
              <a:lnSpc>
                <a:spcPct val="125000"/>
              </a:lnSpc>
              <a:defRPr b="1" sz="3300">
                <a:solidFill>
                  <a:srgbClr val="000000"/>
                </a:solidFill>
                <a:latin typeface="Helvetica"/>
                <a:ea typeface="Helvetica"/>
                <a:cs typeface="Helvetica"/>
                <a:sym typeface="Helvetica"/>
              </a:defRPr>
            </a:pPr>
            <a:r>
              <a:t>                Who spake by the Prophets. </a:t>
            </a:r>
          </a:p>
          <a:p>
            <a:pPr algn="l" defTabSz="457200">
              <a:lnSpc>
                <a:spcPct val="125000"/>
              </a:lnSpc>
              <a:defRPr b="1" sz="3300">
                <a:solidFill>
                  <a:srgbClr val="000000"/>
                </a:solidFill>
                <a:latin typeface="Helvetica"/>
                <a:ea typeface="Helvetica"/>
                <a:cs typeface="Helvetica"/>
                <a:sym typeface="Helvetica"/>
              </a:defRPr>
            </a:pPr>
            <a:r>
              <a:t>                And I believe one Catholick and Apostolick Church.          </a:t>
            </a:r>
          </a:p>
          <a:p>
            <a:pPr algn="l" defTabSz="457200">
              <a:lnSpc>
                <a:spcPct val="125000"/>
              </a:lnSpc>
              <a:defRPr b="1" sz="3300">
                <a:solidFill>
                  <a:srgbClr val="000000"/>
                </a:solidFill>
                <a:latin typeface="Helvetica"/>
                <a:ea typeface="Helvetica"/>
                <a:cs typeface="Helvetica"/>
                <a:sym typeface="Helvetica"/>
              </a:defRPr>
            </a:pPr>
            <a:r>
              <a:t>                I acknowledge one Baptism for the remission of  sins. </a:t>
            </a:r>
          </a:p>
          <a:p>
            <a:pPr algn="l" defTabSz="457200">
              <a:lnSpc>
                <a:spcPct val="125000"/>
              </a:lnSpc>
              <a:defRPr b="1" sz="3300">
                <a:solidFill>
                  <a:srgbClr val="000000"/>
                </a:solidFill>
                <a:latin typeface="Helvetica"/>
                <a:ea typeface="Helvetica"/>
                <a:cs typeface="Helvetica"/>
                <a:sym typeface="Helvetica"/>
              </a:defRPr>
            </a:pPr>
            <a:r>
              <a:t>                And I look for the Resurrection of the dead, </a:t>
            </a:r>
          </a:p>
          <a:p>
            <a:pPr algn="l" defTabSz="457200">
              <a:lnSpc>
                <a:spcPct val="125000"/>
              </a:lnSpc>
              <a:defRPr b="1" sz="3300">
                <a:solidFill>
                  <a:srgbClr val="000000"/>
                </a:solidFill>
                <a:latin typeface="Helvetica"/>
                <a:ea typeface="Helvetica"/>
                <a:cs typeface="Helvetica"/>
                <a:sym typeface="Helvetica"/>
              </a:defRPr>
            </a:pPr>
            <a:r>
              <a:t>                And the life of the world to come. Amen.</a:t>
            </a:r>
          </a:p>
          <a:p>
            <a:pPr algn="l" defTabSz="457200">
              <a:lnSpc>
                <a:spcPct val="125000"/>
              </a:lnSpc>
              <a:defRPr b="1" sz="3300">
                <a:solidFill>
                  <a:srgbClr val="000000"/>
                </a:solidFill>
                <a:latin typeface="Helvetica"/>
                <a:ea typeface="Helvetica"/>
                <a:cs typeface="Helvetica"/>
                <a:sym typeface="Helvetica"/>
              </a:defRPr>
            </a:pPr>
          </a:p>
          <a:p>
            <a:pPr algn="l" defTabSz="457200">
              <a:defRPr b="1" sz="3200">
                <a:solidFill>
                  <a:srgbClr val="000000"/>
                </a:solidFill>
                <a:latin typeface="Helvetica"/>
                <a:ea typeface="Helvetica"/>
                <a:cs typeface="Helvetica"/>
                <a:sym typeface="Helvetica"/>
              </a:defRPr>
            </a:pPr>
            <a:r>
              <a:t>SERMON</a:t>
            </a:r>
          </a:p>
        </p:txBody>
      </p:sp>
      <p:pic>
        <p:nvPicPr>
          <p:cNvPr id="265"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8" name="INTERCESSION…"/>
          <p:cNvSpPr txBox="1"/>
          <p:nvPr/>
        </p:nvSpPr>
        <p:spPr>
          <a:xfrm>
            <a:off x="322301" y="308096"/>
            <a:ext cx="12018357" cy="140686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latin typeface="Helvetica"/>
                <a:ea typeface="Helvetica"/>
                <a:cs typeface="Helvetica"/>
                <a:sym typeface="Helvetica"/>
              </a:defRPr>
            </a:pPr>
            <a:r>
              <a:rPr b="1"/>
              <a:t>INTERCESSION</a:t>
            </a:r>
            <a:r>
              <a:t> </a:t>
            </a:r>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Let us pray for the whole state of Christ's Church militant here in earth.</a:t>
            </a:r>
          </a:p>
          <a:p>
            <a:pPr algn="l" defTabSz="457200">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and ever-living God, who by thy holy Apostle hast taught us to make prayers and supplications, and to give thanks, for all men: We humbly beseech thee most mercifully [*to accept our alms and oblations, and] to receive these our prayers, which we offer unto thy Divine Majesty; beseeching thee to inspire continually the universal Church with the spirit of truth, unity, and concord: And grant, that all they that do confess thy holy Name may agree in the truth of thy holy Word, and live in unity, and godly love. </a:t>
            </a:r>
          </a:p>
          <a:p>
            <a:pPr algn="l" defTabSz="457200">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We beseech thee also to save and defend all Christian Kings, Princes, and Governors; and specially thy servant ELIZABETH our Queen; that under her we may be godly and quietly governed: And grant unto her whole Council, and to all that are put in authority under her, that they may truly and indifferently minister justice, to the punishment of wickedness and vice, and to the maintenance of thy true religion, and virtue.</a:t>
            </a:r>
          </a:p>
        </p:txBody>
      </p:sp>
      <p:pic>
        <p:nvPicPr>
          <p:cNvPr id="269"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61"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62" name="The Summary of the Law…"/>
          <p:cNvSpPr txBox="1"/>
          <p:nvPr/>
        </p:nvSpPr>
        <p:spPr>
          <a:xfrm>
            <a:off x="424767" y="988743"/>
            <a:ext cx="13537725" cy="13275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Summary of the Law</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Our Lord Jesus Christ said: </a:t>
            </a:r>
          </a:p>
          <a:p>
            <a:pPr algn="l" defTabSz="457200">
              <a:lnSpc>
                <a:spcPct val="125000"/>
              </a:lnSpc>
              <a:defRPr sz="3300">
                <a:solidFill>
                  <a:srgbClr val="000000"/>
                </a:solidFill>
                <a:latin typeface="Helvetica"/>
                <a:ea typeface="Helvetica"/>
                <a:cs typeface="Helvetica"/>
                <a:sym typeface="Helvetica"/>
              </a:defRPr>
            </a:pPr>
            <a:r>
              <a:t>Hear, O Israel, the Lord our God is one Lord; </a:t>
            </a:r>
          </a:p>
          <a:p>
            <a:pPr algn="l" defTabSz="457200">
              <a:lnSpc>
                <a:spcPct val="125000"/>
              </a:lnSpc>
              <a:defRPr sz="3300">
                <a:solidFill>
                  <a:srgbClr val="000000"/>
                </a:solidFill>
                <a:latin typeface="Helvetica"/>
                <a:ea typeface="Helvetica"/>
                <a:cs typeface="Helvetica"/>
                <a:sym typeface="Helvetica"/>
              </a:defRPr>
            </a:pPr>
            <a:r>
              <a:t>and thou shalt love the Lord thy God </a:t>
            </a:r>
          </a:p>
          <a:p>
            <a:pPr algn="l" defTabSz="457200">
              <a:lnSpc>
                <a:spcPct val="125000"/>
              </a:lnSpc>
              <a:defRPr sz="3300">
                <a:solidFill>
                  <a:srgbClr val="000000"/>
                </a:solidFill>
                <a:latin typeface="Helvetica"/>
                <a:ea typeface="Helvetica"/>
                <a:cs typeface="Helvetica"/>
                <a:sym typeface="Helvetica"/>
              </a:defRPr>
            </a:pPr>
            <a:r>
              <a:t>with all thy heart, and with all thy soul, </a:t>
            </a:r>
          </a:p>
          <a:p>
            <a:pPr algn="l" defTabSz="457200">
              <a:lnSpc>
                <a:spcPct val="125000"/>
              </a:lnSpc>
              <a:defRPr sz="3300">
                <a:solidFill>
                  <a:srgbClr val="000000"/>
                </a:solidFill>
                <a:latin typeface="Helvetica"/>
                <a:ea typeface="Helvetica"/>
                <a:cs typeface="Helvetica"/>
                <a:sym typeface="Helvetica"/>
              </a:defRPr>
            </a:pPr>
            <a:r>
              <a:t>and with all thy mind, </a:t>
            </a:r>
          </a:p>
          <a:p>
            <a:pPr algn="l" defTabSz="457200">
              <a:lnSpc>
                <a:spcPct val="125000"/>
              </a:lnSpc>
              <a:defRPr sz="3300">
                <a:solidFill>
                  <a:srgbClr val="000000"/>
                </a:solidFill>
                <a:latin typeface="Helvetica"/>
                <a:ea typeface="Helvetica"/>
                <a:cs typeface="Helvetica"/>
                <a:sym typeface="Helvetica"/>
              </a:defRPr>
            </a:pPr>
            <a:r>
              <a:t>and with all thy strength. </a:t>
            </a:r>
          </a:p>
          <a:p>
            <a:pPr algn="l" defTabSz="457200">
              <a:lnSpc>
                <a:spcPct val="125000"/>
              </a:lnSpc>
              <a:defRPr sz="3300">
                <a:solidFill>
                  <a:srgbClr val="000000"/>
                </a:solidFill>
                <a:latin typeface="Helvetica"/>
                <a:ea typeface="Helvetica"/>
                <a:cs typeface="Helvetica"/>
                <a:sym typeface="Helvetica"/>
              </a:defRPr>
            </a:pPr>
            <a:r>
              <a:t>This is the first commandment.</a:t>
            </a:r>
          </a:p>
          <a:p>
            <a:pPr algn="l" defTabSz="457200">
              <a:lnSpc>
                <a:spcPct val="125000"/>
              </a:lnSpc>
              <a:defRPr sz="3300">
                <a:solidFill>
                  <a:srgbClr val="000000"/>
                </a:solidFill>
                <a:latin typeface="Helvetica"/>
                <a:ea typeface="Helvetica"/>
                <a:cs typeface="Helvetica"/>
                <a:sym typeface="Helvetica"/>
              </a:defRPr>
            </a:pPr>
            <a:r>
              <a:t>And the second is like, namely this; </a:t>
            </a:r>
          </a:p>
          <a:p>
            <a:pPr algn="l" defTabSz="457200">
              <a:lnSpc>
                <a:spcPct val="125000"/>
              </a:lnSpc>
              <a:defRPr sz="3300">
                <a:solidFill>
                  <a:srgbClr val="000000"/>
                </a:solidFill>
                <a:latin typeface="Helvetica"/>
                <a:ea typeface="Helvetica"/>
                <a:cs typeface="Helvetica"/>
                <a:sym typeface="Helvetica"/>
              </a:defRPr>
            </a:pPr>
            <a:r>
              <a:t>Thou shalt love thy neighbour as thyself. </a:t>
            </a:r>
          </a:p>
          <a:p>
            <a:pPr algn="l" defTabSz="457200">
              <a:lnSpc>
                <a:spcPct val="125000"/>
              </a:lnSpc>
              <a:defRPr sz="3300">
                <a:solidFill>
                  <a:srgbClr val="000000"/>
                </a:solidFill>
                <a:latin typeface="Helvetica"/>
                <a:ea typeface="Helvetica"/>
                <a:cs typeface="Helvetica"/>
                <a:sym typeface="Helvetica"/>
              </a:defRPr>
            </a:pPr>
            <a:r>
              <a:t>There is none other commandment greater than these. </a:t>
            </a:r>
          </a:p>
          <a:p>
            <a:pPr algn="l" defTabSz="457200">
              <a:lnSpc>
                <a:spcPct val="125000"/>
              </a:lnSpc>
              <a:defRPr sz="3300">
                <a:solidFill>
                  <a:srgbClr val="000000"/>
                </a:solidFill>
                <a:latin typeface="Helvetica"/>
                <a:ea typeface="Helvetica"/>
                <a:cs typeface="Helvetica"/>
                <a:sym typeface="Helvetica"/>
              </a:defRPr>
            </a:pPr>
            <a:r>
              <a:t>On these two commandments hang all the law and the prophets.</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Lord, have mercy upon us, </a:t>
            </a:r>
          </a:p>
          <a:p>
            <a:pPr algn="l" defTabSz="457200">
              <a:lnSpc>
                <a:spcPct val="125000"/>
              </a:lnSpc>
              <a:defRPr b="1" sz="3300">
                <a:solidFill>
                  <a:srgbClr val="000000"/>
                </a:solidFill>
                <a:latin typeface="Helvetica"/>
                <a:ea typeface="Helvetica"/>
                <a:cs typeface="Helvetica"/>
                <a:sym typeface="Helvetica"/>
              </a:defRPr>
            </a:pPr>
            <a:r>
              <a:t>                and write all these thy laws in our hearts, </a:t>
            </a:r>
          </a:p>
          <a:p>
            <a:pPr algn="l" defTabSz="457200">
              <a:lnSpc>
                <a:spcPct val="125000"/>
              </a:lnSpc>
              <a:defRPr b="1" sz="3300">
                <a:solidFill>
                  <a:srgbClr val="000000"/>
                </a:solidFill>
                <a:latin typeface="Helvetica"/>
                <a:ea typeface="Helvetica"/>
                <a:cs typeface="Helvetica"/>
                <a:sym typeface="Helvetica"/>
              </a:defRPr>
            </a:pPr>
            <a:r>
              <a:t>                we beseech thee.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2" name="Give grace, O heavenly Father, to all Bishops and Curates, that they may both by their life and doctrine set forth thy true and lively Word, and rightly and duly administer thy holy Sacraments: And to all thy people give thy heavenly grace;    and specia"/>
          <p:cNvSpPr txBox="1"/>
          <p:nvPr/>
        </p:nvSpPr>
        <p:spPr>
          <a:xfrm>
            <a:off x="285243" y="661087"/>
            <a:ext cx="12111002" cy="129754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Give grace, O heavenly Father, to all Bishops and Curates, that they may both by their life and doctrine set forth thy true and lively Word, and rightly and duly administer thy holy Sacraments: And to all thy people give thy heavenly grace;    and specially to this congregation here present; that, with meek heart and due reverence, they may hear, and receive thy holy Word; truly serving thee in holiness and righteousness all the days of their life.</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MERCIFUL God, and heavenly Father, who hast taught us in thy holy Word that thou dost not willingly afflict or grieve the children of men; We most humbly beseech thee of thy goodness, O Lord, to comfort and succour all them, who in this transitory life are in trouble, sorrow, need, sickness, or any other adversity. Deliver us, we beseech thee, from our peril; give strength and skill to all those who minister to the sick; prosper the means made use of, for their cure; and grant that, perceiving how frail and uncertain our life is, we may apply our hearts unto that heavenly wisdom which leadeth to eternal life; through Jesus Christ our Lord.</a:t>
            </a:r>
          </a:p>
        </p:txBody>
      </p:sp>
      <p:pic>
        <p:nvPicPr>
          <p:cNvPr id="273"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76" name="And we also bless thy holy Name for all thy servants departed this life in thy faith and fear; beseeching thee to give us grace so to follow their good examples, that with them we may be partakers of thy heavenly kingdom:…"/>
          <p:cNvSpPr txBox="1"/>
          <p:nvPr/>
        </p:nvSpPr>
        <p:spPr>
          <a:xfrm>
            <a:off x="322301" y="1053468"/>
            <a:ext cx="11981300" cy="1244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And we also bless thy holy Name for all thy servants departed this life in thy faith and fear; beseeching thee to give us grace so to follow their good examples, that with them we may be partakers of thy heavenly kingdom: </a:t>
            </a:r>
          </a:p>
          <a:p>
            <a:pPr algn="l" defTabSz="457200">
              <a:lnSpc>
                <a:spcPct val="125000"/>
              </a:lnSpc>
              <a:defRPr sz="3300">
                <a:solidFill>
                  <a:srgbClr val="000000"/>
                </a:solidFill>
                <a:latin typeface="Helvetica"/>
                <a:ea typeface="Helvetica"/>
                <a:cs typeface="Helvetica"/>
                <a:sym typeface="Helvetica"/>
              </a:defRPr>
            </a:pPr>
            <a:r>
              <a:t>            </a:t>
            </a:r>
          </a:p>
          <a:p>
            <a:pPr algn="l" defTabSz="457200">
              <a:lnSpc>
                <a:spcPct val="125000"/>
              </a:lnSpc>
              <a:defRPr sz="3300">
                <a:solidFill>
                  <a:srgbClr val="000000"/>
                </a:solidFill>
                <a:latin typeface="Helvetica"/>
                <a:ea typeface="Helvetica"/>
                <a:cs typeface="Helvetica"/>
                <a:sym typeface="Helvetica"/>
              </a:defRPr>
            </a:pPr>
            <a:r>
              <a:t>Grant this, O Father, for Jesus Christ's sake, our only Mediator and Advocate. </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INVITATION TO CONFESSION</a:t>
            </a:r>
          </a:p>
          <a:p>
            <a:pPr algn="l" defTabSz="457200">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Ye that do truly and earnestly repent you of your sins, and are in love and charity with your neighbours, and intend to lead a new life, following the commandments of God, and walking from henceforth in his holy ways: Draw near with faith, and take this holy Sacrament to your comfort; and make your humble confession to Almighty God, meekly kneeling upon your knees.</a:t>
            </a:r>
          </a:p>
        </p:txBody>
      </p:sp>
      <p:pic>
        <p:nvPicPr>
          <p:cNvPr id="277"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80" name="All           Almighty God, Father of our Lord Jesus Christ,…"/>
          <p:cNvSpPr txBox="1"/>
          <p:nvPr/>
        </p:nvSpPr>
        <p:spPr>
          <a:xfrm>
            <a:off x="476826" y="168920"/>
            <a:ext cx="13537725" cy="1511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All           Almighty God, Father of our Lord Jesus Christ, </a:t>
            </a:r>
          </a:p>
          <a:p>
            <a:pPr algn="l" defTabSz="457200">
              <a:lnSpc>
                <a:spcPct val="125000"/>
              </a:lnSpc>
              <a:defRPr b="1" sz="3300">
                <a:solidFill>
                  <a:srgbClr val="000000"/>
                </a:solidFill>
                <a:latin typeface="Helvetica"/>
                <a:ea typeface="Helvetica"/>
                <a:cs typeface="Helvetica"/>
                <a:sym typeface="Helvetica"/>
              </a:defRPr>
            </a:pPr>
            <a:r>
              <a:t>                maker of all things, judge of all men: </a:t>
            </a:r>
          </a:p>
          <a:p>
            <a:pPr algn="l" defTabSz="457200">
              <a:lnSpc>
                <a:spcPct val="125000"/>
              </a:lnSpc>
              <a:defRPr b="1" sz="3300">
                <a:solidFill>
                  <a:srgbClr val="000000"/>
                </a:solidFill>
                <a:latin typeface="Helvetica"/>
                <a:ea typeface="Helvetica"/>
                <a:cs typeface="Helvetica"/>
                <a:sym typeface="Helvetica"/>
              </a:defRPr>
            </a:pPr>
            <a:r>
              <a:t>                we acknowledge and bewail                                                   </a:t>
            </a:r>
          </a:p>
          <a:p>
            <a:pPr algn="l" defTabSz="457200">
              <a:lnSpc>
                <a:spcPct val="125000"/>
              </a:lnSpc>
              <a:defRPr b="1" sz="3300">
                <a:solidFill>
                  <a:srgbClr val="000000"/>
                </a:solidFill>
                <a:latin typeface="Helvetica"/>
                <a:ea typeface="Helvetica"/>
                <a:cs typeface="Helvetica"/>
                <a:sym typeface="Helvetica"/>
              </a:defRPr>
            </a:pPr>
            <a:r>
              <a:t>                our manifold sins and wickedness,                                        </a:t>
            </a:r>
          </a:p>
          <a:p>
            <a:pPr algn="l" defTabSz="457200">
              <a:lnSpc>
                <a:spcPct val="125000"/>
              </a:lnSpc>
              <a:defRPr b="1" sz="3300">
                <a:solidFill>
                  <a:srgbClr val="000000"/>
                </a:solidFill>
                <a:latin typeface="Helvetica"/>
                <a:ea typeface="Helvetica"/>
                <a:cs typeface="Helvetica"/>
                <a:sym typeface="Helvetica"/>
              </a:defRPr>
            </a:pPr>
            <a:r>
              <a:t>                which we from time to time most grievously have    </a:t>
            </a:r>
          </a:p>
          <a:p>
            <a:pPr algn="l" defTabSz="457200">
              <a:lnSpc>
                <a:spcPct val="125000"/>
              </a:lnSpc>
              <a:defRPr b="1" sz="3300">
                <a:solidFill>
                  <a:srgbClr val="000000"/>
                </a:solidFill>
                <a:latin typeface="Helvetica"/>
                <a:ea typeface="Helvetica"/>
                <a:cs typeface="Helvetica"/>
                <a:sym typeface="Helvetica"/>
              </a:defRPr>
            </a:pPr>
            <a:r>
              <a:t>                committed, by thought, word, and deed,                                </a:t>
            </a:r>
          </a:p>
          <a:p>
            <a:pPr algn="l" defTabSz="457200">
              <a:lnSpc>
                <a:spcPct val="125000"/>
              </a:lnSpc>
              <a:defRPr b="1" sz="3300">
                <a:solidFill>
                  <a:srgbClr val="000000"/>
                </a:solidFill>
                <a:latin typeface="Helvetica"/>
                <a:ea typeface="Helvetica"/>
                <a:cs typeface="Helvetica"/>
                <a:sym typeface="Helvetica"/>
              </a:defRPr>
            </a:pPr>
            <a:r>
              <a:t>                against thy Divine Majesty,                                         </a:t>
            </a:r>
          </a:p>
          <a:p>
            <a:pPr algn="l" defTabSz="457200">
              <a:lnSpc>
                <a:spcPct val="125000"/>
              </a:lnSpc>
              <a:defRPr b="1" sz="3300">
                <a:solidFill>
                  <a:srgbClr val="000000"/>
                </a:solidFill>
                <a:latin typeface="Helvetica"/>
                <a:ea typeface="Helvetica"/>
                <a:cs typeface="Helvetica"/>
                <a:sym typeface="Helvetica"/>
              </a:defRPr>
            </a:pPr>
            <a:r>
              <a:t>                provoking most justly </a:t>
            </a:r>
          </a:p>
          <a:p>
            <a:pPr algn="l" defTabSz="457200">
              <a:lnSpc>
                <a:spcPct val="125000"/>
              </a:lnSpc>
              <a:defRPr b="1" sz="3300">
                <a:solidFill>
                  <a:srgbClr val="000000"/>
                </a:solidFill>
                <a:latin typeface="Helvetica"/>
                <a:ea typeface="Helvetica"/>
                <a:cs typeface="Helvetica"/>
                <a:sym typeface="Helvetica"/>
              </a:defRPr>
            </a:pPr>
            <a:r>
              <a:t>                thy wrath and indignation against us.                              </a:t>
            </a:r>
          </a:p>
          <a:p>
            <a:pPr algn="l" defTabSz="457200">
              <a:lnSpc>
                <a:spcPct val="125000"/>
              </a:lnSpc>
              <a:defRPr b="1" sz="3300">
                <a:solidFill>
                  <a:srgbClr val="000000"/>
                </a:solidFill>
                <a:latin typeface="Helvetica"/>
                <a:ea typeface="Helvetica"/>
                <a:cs typeface="Helvetica"/>
                <a:sym typeface="Helvetica"/>
              </a:defRPr>
            </a:pPr>
            <a:r>
              <a:t>                We do earnestly repent, </a:t>
            </a:r>
          </a:p>
          <a:p>
            <a:pPr algn="l" defTabSz="457200">
              <a:lnSpc>
                <a:spcPct val="125000"/>
              </a:lnSpc>
              <a:defRPr b="1" sz="3300">
                <a:solidFill>
                  <a:srgbClr val="000000"/>
                </a:solidFill>
                <a:latin typeface="Helvetica"/>
                <a:ea typeface="Helvetica"/>
                <a:cs typeface="Helvetica"/>
                <a:sym typeface="Helvetica"/>
              </a:defRPr>
            </a:pPr>
            <a:r>
              <a:t>                and are heartily sorry for these our misdoings;                    </a:t>
            </a:r>
          </a:p>
          <a:p>
            <a:pPr algn="l" defTabSz="457200">
              <a:lnSpc>
                <a:spcPct val="125000"/>
              </a:lnSpc>
              <a:defRPr b="1" sz="3300">
                <a:solidFill>
                  <a:srgbClr val="000000"/>
                </a:solidFill>
                <a:latin typeface="Helvetica"/>
                <a:ea typeface="Helvetica"/>
                <a:cs typeface="Helvetica"/>
                <a:sym typeface="Helvetica"/>
              </a:defRPr>
            </a:pPr>
            <a:r>
              <a:t>                The remembrance of them is grievous unto us;                    </a:t>
            </a:r>
          </a:p>
          <a:p>
            <a:pPr algn="l" defTabSz="457200">
              <a:lnSpc>
                <a:spcPct val="125000"/>
              </a:lnSpc>
              <a:defRPr b="1" sz="3300">
                <a:solidFill>
                  <a:srgbClr val="000000"/>
                </a:solidFill>
                <a:latin typeface="Helvetica"/>
                <a:ea typeface="Helvetica"/>
                <a:cs typeface="Helvetica"/>
                <a:sym typeface="Helvetica"/>
              </a:defRPr>
            </a:pPr>
            <a:r>
              <a:t>                The burden of them is intolerable.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have mercy upon us, most merciful Father;                         </a:t>
            </a:r>
          </a:p>
          <a:p>
            <a:pPr algn="l" defTabSz="457200">
              <a:lnSpc>
                <a:spcPct val="125000"/>
              </a:lnSpc>
              <a:defRPr b="1" sz="3300">
                <a:solidFill>
                  <a:srgbClr val="000000"/>
                </a:solidFill>
                <a:latin typeface="Helvetica"/>
                <a:ea typeface="Helvetica"/>
                <a:cs typeface="Helvetica"/>
                <a:sym typeface="Helvetica"/>
              </a:defRPr>
            </a:pPr>
            <a:r>
              <a:t>                for thy Son our Lord Jesus Christ's sake,                             </a:t>
            </a:r>
          </a:p>
          <a:p>
            <a:pPr algn="l" defTabSz="457200">
              <a:lnSpc>
                <a:spcPct val="125000"/>
              </a:lnSpc>
              <a:defRPr b="1" sz="3300">
                <a:solidFill>
                  <a:srgbClr val="000000"/>
                </a:solidFill>
                <a:latin typeface="Helvetica"/>
                <a:ea typeface="Helvetica"/>
                <a:cs typeface="Helvetica"/>
                <a:sym typeface="Helvetica"/>
              </a:defRPr>
            </a:pPr>
            <a:r>
              <a:t>                forgive us all that is past;                                         </a:t>
            </a:r>
          </a:p>
          <a:p>
            <a:pPr algn="l" defTabSz="457200">
              <a:lnSpc>
                <a:spcPct val="125000"/>
              </a:lnSpc>
              <a:defRPr b="1" sz="3300">
                <a:solidFill>
                  <a:srgbClr val="000000"/>
                </a:solidFill>
                <a:latin typeface="Helvetica"/>
                <a:ea typeface="Helvetica"/>
                <a:cs typeface="Helvetica"/>
                <a:sym typeface="Helvetica"/>
              </a:defRPr>
            </a:pPr>
            <a:r>
              <a:t>                and grant that we may ever hereafter                                 </a:t>
            </a:r>
          </a:p>
          <a:p>
            <a:pPr algn="l" defTabSz="457200">
              <a:lnSpc>
                <a:spcPct val="125000"/>
              </a:lnSpc>
              <a:defRPr b="1" sz="3300">
                <a:solidFill>
                  <a:srgbClr val="000000"/>
                </a:solidFill>
                <a:latin typeface="Helvetica"/>
                <a:ea typeface="Helvetica"/>
                <a:cs typeface="Helvetica"/>
                <a:sym typeface="Helvetica"/>
              </a:defRPr>
            </a:pPr>
            <a:r>
              <a:t>                serve and please thee in newness of life,                             </a:t>
            </a:r>
          </a:p>
          <a:p>
            <a:pPr algn="l" defTabSz="457200">
              <a:lnSpc>
                <a:spcPct val="125000"/>
              </a:lnSpc>
              <a:defRPr b="1" sz="3300">
                <a:solidFill>
                  <a:srgbClr val="000000"/>
                </a:solidFill>
                <a:latin typeface="Helvetica"/>
                <a:ea typeface="Helvetica"/>
                <a:cs typeface="Helvetica"/>
                <a:sym typeface="Helvetica"/>
              </a:defRPr>
            </a:pPr>
            <a:r>
              <a:t>                to the honour and glory of thy Name;                                 </a:t>
            </a:r>
          </a:p>
          <a:p>
            <a:pPr algn="l" defTabSz="457200">
              <a:lnSpc>
                <a:spcPct val="125000"/>
              </a:lnSpc>
              <a:defRPr b="1" sz="3300">
                <a:solidFill>
                  <a:srgbClr val="000000"/>
                </a:solidFill>
                <a:latin typeface="Helvetica"/>
                <a:ea typeface="Helvetica"/>
                <a:cs typeface="Helvetica"/>
                <a:sym typeface="Helvetica"/>
              </a:defRPr>
            </a:pPr>
            <a:r>
              <a:t>                through Jesus Christ our Lord. Amen.</a:t>
            </a:r>
          </a:p>
        </p:txBody>
      </p:sp>
      <p:pic>
        <p:nvPicPr>
          <p:cNvPr id="281"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84" name="ABSOLUTION…"/>
          <p:cNvSpPr txBox="1"/>
          <p:nvPr/>
        </p:nvSpPr>
        <p:spPr>
          <a:xfrm>
            <a:off x="248186" y="242755"/>
            <a:ext cx="11833068" cy="133773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ABSOLUTION</a:t>
            </a:r>
          </a:p>
          <a:p>
            <a:pPr algn="l" defTabSz="457200">
              <a:lnSpc>
                <a:spcPct val="50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God, our heavenly Father, who of his great mercy hath promised forgiveness of sins to all them that with hearty repentance and true faith turn     unto him; have mercy upon you; pardon and deliver you from all your sins; confirm and strengthen you in all goodness; and bring you to everlastiing life; through Jesus Christ our Lord.</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THE COMFORTABLE WORDS </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Hear what comfortable words our Saviour Christ saith unto all that truly turn to him.</a:t>
            </a:r>
          </a:p>
          <a:p>
            <a:pPr algn="l" defTabSz="457200">
              <a:lnSpc>
                <a:spcPct val="7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Come unto me all that travail and are heavy laden, </a:t>
            </a:r>
          </a:p>
          <a:p>
            <a:pPr algn="l" defTabSz="457200">
              <a:lnSpc>
                <a:spcPct val="125000"/>
              </a:lnSpc>
              <a:defRPr sz="3300">
                <a:solidFill>
                  <a:srgbClr val="000000"/>
                </a:solidFill>
                <a:latin typeface="Helvetica"/>
                <a:ea typeface="Helvetica"/>
                <a:cs typeface="Helvetica"/>
                <a:sym typeface="Helvetica"/>
              </a:defRPr>
            </a:pPr>
            <a:r>
              <a:t>and I will refresh you.                                                             </a:t>
            </a:r>
          </a:p>
          <a:p>
            <a:pPr algn="r" defTabSz="457200">
              <a:lnSpc>
                <a:spcPct val="125000"/>
              </a:lnSpc>
              <a:defRPr sz="3300">
                <a:solidFill>
                  <a:srgbClr val="000000"/>
                </a:solidFill>
                <a:latin typeface="Helvetica"/>
                <a:ea typeface="Helvetica"/>
                <a:cs typeface="Helvetica"/>
                <a:sym typeface="Helvetica"/>
              </a:defRPr>
            </a:pPr>
            <a:r>
              <a:rPr sz="2800"/>
              <a:t>Matthew 11.28</a:t>
            </a:r>
            <a:endParaRPr sz="2800"/>
          </a:p>
          <a:p>
            <a:pPr algn="l" defTabSz="457200">
              <a:lnSpc>
                <a:spcPct val="50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So God loved the world, that he gave his only-begotten Son, </a:t>
            </a:r>
          </a:p>
          <a:p>
            <a:pPr algn="l" defTabSz="457200">
              <a:lnSpc>
                <a:spcPct val="125000"/>
              </a:lnSpc>
              <a:defRPr sz="3300">
                <a:solidFill>
                  <a:srgbClr val="000000"/>
                </a:solidFill>
                <a:latin typeface="Helvetica"/>
                <a:ea typeface="Helvetica"/>
                <a:cs typeface="Helvetica"/>
                <a:sym typeface="Helvetica"/>
              </a:defRPr>
            </a:pPr>
            <a:r>
              <a:t>to the end that all that believe in him should not perish, </a:t>
            </a:r>
          </a:p>
          <a:p>
            <a:pPr algn="l" defTabSz="457200">
              <a:lnSpc>
                <a:spcPct val="125000"/>
              </a:lnSpc>
              <a:defRPr sz="3300">
                <a:solidFill>
                  <a:srgbClr val="000000"/>
                </a:solidFill>
                <a:latin typeface="Helvetica"/>
                <a:ea typeface="Helvetica"/>
                <a:cs typeface="Helvetica"/>
                <a:sym typeface="Helvetica"/>
              </a:defRPr>
            </a:pPr>
            <a:r>
              <a:t>but have everlasting life.                                                               </a:t>
            </a:r>
          </a:p>
          <a:p>
            <a:pPr algn="r" defTabSz="457200">
              <a:lnSpc>
                <a:spcPct val="125000"/>
              </a:lnSpc>
              <a:defRPr sz="3300">
                <a:solidFill>
                  <a:srgbClr val="000000"/>
                </a:solidFill>
                <a:latin typeface="Helvetica"/>
                <a:ea typeface="Helvetica"/>
                <a:cs typeface="Helvetica"/>
                <a:sym typeface="Helvetica"/>
              </a:defRPr>
            </a:pPr>
            <a:r>
              <a:rPr sz="2800"/>
              <a:t>John 3.16</a:t>
            </a:r>
          </a:p>
        </p:txBody>
      </p:sp>
      <p:pic>
        <p:nvPicPr>
          <p:cNvPr id="285"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88" name="Hear also what Saint Paul saith:…"/>
          <p:cNvSpPr txBox="1"/>
          <p:nvPr/>
        </p:nvSpPr>
        <p:spPr>
          <a:xfrm>
            <a:off x="322301" y="251586"/>
            <a:ext cx="11758953" cy="135220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38911">
              <a:lnSpc>
                <a:spcPct val="125000"/>
              </a:lnSpc>
              <a:defRPr sz="3167">
                <a:solidFill>
                  <a:srgbClr val="000000"/>
                </a:solidFill>
                <a:latin typeface="Helvetica"/>
                <a:ea typeface="Helvetica"/>
                <a:cs typeface="Helvetica"/>
                <a:sym typeface="Helvetica"/>
              </a:defRPr>
            </a:pPr>
            <a:r>
              <a:t>Hear also what Saint Paul saith:                                                              </a:t>
            </a:r>
          </a:p>
          <a:p>
            <a:pPr algn="l" defTabSz="438911">
              <a:lnSpc>
                <a:spcPct val="125000"/>
              </a:lnSpc>
              <a:defRPr sz="3167">
                <a:solidFill>
                  <a:srgbClr val="000000"/>
                </a:solidFill>
                <a:latin typeface="Helvetica"/>
                <a:ea typeface="Helvetica"/>
                <a:cs typeface="Helvetica"/>
                <a:sym typeface="Helvetica"/>
              </a:defRPr>
            </a:pPr>
            <a:r>
              <a:t>This is a true saying, and worthy of all men to be received, </a:t>
            </a:r>
          </a:p>
          <a:p>
            <a:pPr algn="l" defTabSz="438911">
              <a:lnSpc>
                <a:spcPct val="125000"/>
              </a:lnSpc>
              <a:defRPr sz="3167">
                <a:solidFill>
                  <a:srgbClr val="000000"/>
                </a:solidFill>
                <a:latin typeface="Helvetica"/>
                <a:ea typeface="Helvetica"/>
                <a:cs typeface="Helvetica"/>
                <a:sym typeface="Helvetica"/>
              </a:defRPr>
            </a:pPr>
            <a:r>
              <a:t>that Christ Jesus came into the world to save sinners.                               </a:t>
            </a:r>
          </a:p>
          <a:p>
            <a:pPr algn="r" defTabSz="438911">
              <a:lnSpc>
                <a:spcPct val="125000"/>
              </a:lnSpc>
              <a:defRPr sz="3167">
                <a:solidFill>
                  <a:srgbClr val="000000"/>
                </a:solidFill>
                <a:latin typeface="Helvetica"/>
                <a:ea typeface="Helvetica"/>
                <a:cs typeface="Helvetica"/>
                <a:sym typeface="Helvetica"/>
              </a:defRPr>
            </a:pPr>
            <a:r>
              <a:rPr sz="2688"/>
              <a:t>1 Timothy 1.15 </a:t>
            </a:r>
            <a:endParaRPr sz="2688"/>
          </a:p>
          <a:p>
            <a:pPr algn="l" defTabSz="438911">
              <a:lnSpc>
                <a:spcPct val="125000"/>
              </a:lnSpc>
              <a:defRPr sz="3167">
                <a:solidFill>
                  <a:srgbClr val="000000"/>
                </a:solidFill>
                <a:latin typeface="Helvetica"/>
                <a:ea typeface="Helvetica"/>
                <a:cs typeface="Helvetica"/>
                <a:sym typeface="Helvetica"/>
              </a:defRPr>
            </a:pPr>
            <a:r>
              <a:t>Hear what Saint John saith: If any man sin, </a:t>
            </a:r>
          </a:p>
          <a:p>
            <a:pPr algn="l" defTabSz="438911">
              <a:lnSpc>
                <a:spcPct val="125000"/>
              </a:lnSpc>
              <a:defRPr sz="3167">
                <a:solidFill>
                  <a:srgbClr val="000000"/>
                </a:solidFill>
                <a:latin typeface="Helvetica"/>
                <a:ea typeface="Helvetica"/>
                <a:cs typeface="Helvetica"/>
                <a:sym typeface="Helvetica"/>
              </a:defRPr>
            </a:pPr>
            <a:r>
              <a:t>we have an advocate with the Father, Jesus Christ the righteous; </a:t>
            </a:r>
          </a:p>
          <a:p>
            <a:pPr algn="l" defTabSz="438911">
              <a:lnSpc>
                <a:spcPct val="125000"/>
              </a:lnSpc>
              <a:defRPr sz="3167">
                <a:solidFill>
                  <a:srgbClr val="000000"/>
                </a:solidFill>
                <a:latin typeface="Helvetica"/>
                <a:ea typeface="Helvetica"/>
                <a:cs typeface="Helvetica"/>
                <a:sym typeface="Helvetica"/>
              </a:defRPr>
            </a:pPr>
            <a:r>
              <a:t>and he is the propitiation for our sins.                                                         </a:t>
            </a:r>
          </a:p>
          <a:p>
            <a:pPr algn="r" defTabSz="438911">
              <a:lnSpc>
                <a:spcPct val="125000"/>
              </a:lnSpc>
              <a:defRPr sz="3167">
                <a:solidFill>
                  <a:srgbClr val="000000"/>
                </a:solidFill>
                <a:latin typeface="Helvetica"/>
                <a:ea typeface="Helvetica"/>
                <a:cs typeface="Helvetica"/>
                <a:sym typeface="Helvetica"/>
              </a:defRPr>
            </a:pPr>
            <a:r>
              <a:t>1 John 2.1</a:t>
            </a:r>
          </a:p>
          <a:p>
            <a:pPr algn="r" defTabSz="438911">
              <a:lnSpc>
                <a:spcPct val="125000"/>
              </a:lnSpc>
              <a:defRPr sz="3167">
                <a:solidFill>
                  <a:srgbClr val="000000"/>
                </a:solidFill>
                <a:latin typeface="Helvetica"/>
                <a:ea typeface="Helvetica"/>
                <a:cs typeface="Helvetica"/>
                <a:sym typeface="Helvetica"/>
              </a:defRPr>
            </a:pPr>
          </a:p>
          <a:p>
            <a:pPr algn="l" defTabSz="438911">
              <a:defRPr b="1" sz="3167">
                <a:solidFill>
                  <a:srgbClr val="000000"/>
                </a:solidFill>
                <a:latin typeface="Helvetica"/>
                <a:ea typeface="Helvetica"/>
                <a:cs typeface="Helvetica"/>
                <a:sym typeface="Helvetica"/>
              </a:defRPr>
            </a:pPr>
            <a:r>
              <a:t>PREFACE</a:t>
            </a:r>
          </a:p>
          <a:p>
            <a:pPr algn="l" defTabSz="438911">
              <a:defRPr sz="3167">
                <a:solidFill>
                  <a:srgbClr val="000000"/>
                </a:solidFill>
                <a:latin typeface="Helvetica"/>
                <a:ea typeface="Helvetica"/>
                <a:cs typeface="Helvetica"/>
                <a:sym typeface="Helvetica"/>
              </a:defRPr>
            </a:pPr>
          </a:p>
          <a:p>
            <a:pPr algn="l" defTabSz="438911">
              <a:defRPr sz="3167">
                <a:solidFill>
                  <a:srgbClr val="000000"/>
                </a:solidFill>
                <a:latin typeface="Helvetica"/>
                <a:ea typeface="Helvetica"/>
                <a:cs typeface="Helvetica"/>
                <a:sym typeface="Helvetica"/>
              </a:defRPr>
            </a:pPr>
            <a:r>
              <a:t>Lift up your heart.</a:t>
            </a:r>
            <a:br/>
            <a:r>
              <a:rPr b="1"/>
              <a:t>All            We lift them up unto the Lord.</a:t>
            </a:r>
            <a:br>
              <a:rPr b="1"/>
            </a:br>
            <a:br/>
            <a:r>
              <a:t>Let us give thanks unto our Lord God.</a:t>
            </a:r>
            <a:br/>
            <a:r>
              <a:rPr b="1"/>
              <a:t>All            It is meet and right so to do.</a:t>
            </a:r>
            <a:endParaRPr b="1"/>
          </a:p>
          <a:p>
            <a:pPr algn="l" defTabSz="438911">
              <a:defRPr sz="3167">
                <a:solidFill>
                  <a:srgbClr val="000000"/>
                </a:solidFill>
                <a:latin typeface="Helvetica"/>
                <a:ea typeface="Helvetica"/>
                <a:cs typeface="Helvetica"/>
                <a:sym typeface="Helvetica"/>
              </a:defRPr>
            </a:pPr>
          </a:p>
          <a:p>
            <a:pPr algn="l" defTabSz="438911">
              <a:defRPr sz="3167">
                <a:solidFill>
                  <a:srgbClr val="000000"/>
                </a:solidFill>
                <a:latin typeface="Helvetica"/>
                <a:ea typeface="Helvetica"/>
                <a:cs typeface="Helvetica"/>
                <a:sym typeface="Helvetica"/>
              </a:defRPr>
            </a:pPr>
            <a:r>
              <a:t>It is very meet, right, and our bounden duty, </a:t>
            </a:r>
          </a:p>
          <a:p>
            <a:pPr algn="l" defTabSz="438911">
              <a:defRPr sz="3167">
                <a:solidFill>
                  <a:srgbClr val="000000"/>
                </a:solidFill>
                <a:latin typeface="Helvetica"/>
                <a:ea typeface="Helvetica"/>
                <a:cs typeface="Helvetica"/>
                <a:sym typeface="Helvetica"/>
              </a:defRPr>
            </a:pPr>
            <a:r>
              <a:t>that we should at all times, and in all places, </a:t>
            </a:r>
          </a:p>
          <a:p>
            <a:pPr algn="l" defTabSz="438911">
              <a:defRPr sz="3167">
                <a:solidFill>
                  <a:srgbClr val="000000"/>
                </a:solidFill>
                <a:latin typeface="Helvetica"/>
                <a:ea typeface="Helvetica"/>
                <a:cs typeface="Helvetica"/>
                <a:sym typeface="Helvetica"/>
              </a:defRPr>
            </a:pPr>
            <a:r>
              <a:t>give thanks unto thee, O Lord, Holy Father, </a:t>
            </a:r>
          </a:p>
          <a:p>
            <a:pPr algn="l" defTabSz="438911">
              <a:defRPr sz="3167">
                <a:solidFill>
                  <a:srgbClr val="000000"/>
                </a:solidFill>
                <a:latin typeface="Helvetica"/>
                <a:ea typeface="Helvetica"/>
                <a:cs typeface="Helvetica"/>
                <a:sym typeface="Helvetica"/>
              </a:defRPr>
            </a:pPr>
            <a:r>
              <a:t>almighty, everlasting God.</a:t>
            </a:r>
          </a:p>
        </p:txBody>
      </p:sp>
      <p:pic>
        <p:nvPicPr>
          <p:cNvPr id="289"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92" name="All           Holy, holy, holy, Lord God of hosts,…"/>
          <p:cNvSpPr txBox="1"/>
          <p:nvPr/>
        </p:nvSpPr>
        <p:spPr>
          <a:xfrm>
            <a:off x="322301" y="737722"/>
            <a:ext cx="12055415" cy="127580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All           Holy, holy, holy, Lord God of hosts, </a:t>
            </a:r>
          </a:p>
          <a:p>
            <a:pPr algn="l" defTabSz="457200">
              <a:lnSpc>
                <a:spcPct val="125000"/>
              </a:lnSpc>
              <a:defRPr b="1" sz="3300">
                <a:solidFill>
                  <a:srgbClr val="000000"/>
                </a:solidFill>
                <a:latin typeface="Helvetica"/>
                <a:ea typeface="Helvetica"/>
                <a:cs typeface="Helvetica"/>
                <a:sym typeface="Helvetica"/>
              </a:defRPr>
            </a:pPr>
            <a:r>
              <a:t>                heaven and earth are full of thy glory: </a:t>
            </a:r>
          </a:p>
          <a:p>
            <a:pPr algn="l" defTabSz="457200">
              <a:lnSpc>
                <a:spcPct val="125000"/>
              </a:lnSpc>
              <a:defRPr b="1" sz="3300">
                <a:solidFill>
                  <a:srgbClr val="000000"/>
                </a:solidFill>
                <a:latin typeface="Helvetica"/>
                <a:ea typeface="Helvetica"/>
                <a:cs typeface="Helvetica"/>
                <a:sym typeface="Helvetica"/>
              </a:defRPr>
            </a:pPr>
            <a:r>
              <a:t>                Glory be to thee, O Lord most High. Amen.</a:t>
            </a:r>
          </a:p>
          <a:p>
            <a:pPr algn="l" defTabSz="457200">
              <a:lnSpc>
                <a:spcPct val="125000"/>
              </a:lnSpc>
              <a:defRPr sz="3300">
                <a:solidFill>
                  <a:srgbClr val="000000"/>
                </a:solidFill>
                <a:latin typeface="Helvetica"/>
                <a:ea typeface="Helvetica"/>
                <a:cs typeface="Helvetica"/>
                <a:sym typeface="Helvetica"/>
              </a:defRPr>
            </a:pPr>
            <a:r>
              <a:t>            </a:t>
            </a:r>
          </a:p>
          <a:p>
            <a:pPr algn="l" defTabSz="457200">
              <a:lnSpc>
                <a:spcPct val="125000"/>
              </a:lnSpc>
              <a:defRPr sz="3300">
                <a:solidFill>
                  <a:srgbClr val="000000"/>
                </a:solidFill>
                <a:latin typeface="Helvetica"/>
                <a:ea typeface="Helvetica"/>
                <a:cs typeface="Helvetica"/>
                <a:sym typeface="Helvetica"/>
              </a:defRPr>
            </a:pPr>
            <a:r>
              <a:t>We do not presume to come to this thy Table, O merciful Lord, </a:t>
            </a:r>
          </a:p>
          <a:p>
            <a:pPr algn="l" defTabSz="457200">
              <a:lnSpc>
                <a:spcPct val="125000"/>
              </a:lnSpc>
              <a:defRPr sz="3300">
                <a:solidFill>
                  <a:srgbClr val="000000"/>
                </a:solidFill>
                <a:latin typeface="Helvetica"/>
                <a:ea typeface="Helvetica"/>
                <a:cs typeface="Helvetica"/>
                <a:sym typeface="Helvetica"/>
              </a:defRPr>
            </a:pPr>
            <a:r>
              <a:t>trusting in our own righteousness, but in thy manifold and great mercies.          </a:t>
            </a:r>
          </a:p>
          <a:p>
            <a:pPr algn="l" defTabSz="457200">
              <a:lnSpc>
                <a:spcPct val="125000"/>
              </a:lnSpc>
              <a:defRPr sz="3300">
                <a:solidFill>
                  <a:srgbClr val="000000"/>
                </a:solidFill>
                <a:latin typeface="Helvetica"/>
                <a:ea typeface="Helvetica"/>
                <a:cs typeface="Helvetica"/>
                <a:sym typeface="Helvetica"/>
              </a:defRPr>
            </a:pPr>
            <a:r>
              <a:t>We are not worthy so much as to gather up the crumbs under thy Table. </a:t>
            </a:r>
          </a:p>
          <a:p>
            <a:pPr algn="l" defTabSz="457200">
              <a:lnSpc>
                <a:spcPct val="125000"/>
              </a:lnSpc>
              <a:defRPr sz="3300">
                <a:solidFill>
                  <a:srgbClr val="000000"/>
                </a:solidFill>
                <a:latin typeface="Helvetica"/>
                <a:ea typeface="Helvetica"/>
                <a:cs typeface="Helvetica"/>
                <a:sym typeface="Helvetica"/>
              </a:defRPr>
            </a:pPr>
            <a:r>
              <a:t>But thou art the same Lord, whose property is always to have mercy: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Grant us therefore, gracious Lord, </a:t>
            </a:r>
          </a:p>
          <a:p>
            <a:pPr algn="l" defTabSz="457200">
              <a:lnSpc>
                <a:spcPct val="125000"/>
              </a:lnSpc>
              <a:defRPr sz="3300">
                <a:solidFill>
                  <a:srgbClr val="000000"/>
                </a:solidFill>
                <a:latin typeface="Helvetica"/>
                <a:ea typeface="Helvetica"/>
                <a:cs typeface="Helvetica"/>
                <a:sym typeface="Helvetica"/>
              </a:defRPr>
            </a:pPr>
            <a:r>
              <a:t>so to eat the flesh of thy dear Son Jesus Christ, </a:t>
            </a:r>
          </a:p>
          <a:p>
            <a:pPr algn="l" defTabSz="457200">
              <a:lnSpc>
                <a:spcPct val="125000"/>
              </a:lnSpc>
              <a:defRPr sz="3300">
                <a:solidFill>
                  <a:srgbClr val="000000"/>
                </a:solidFill>
                <a:latin typeface="Helvetica"/>
                <a:ea typeface="Helvetica"/>
                <a:cs typeface="Helvetica"/>
                <a:sym typeface="Helvetica"/>
              </a:defRPr>
            </a:pPr>
            <a:r>
              <a:t>and to drink his blood, </a:t>
            </a:r>
          </a:p>
          <a:p>
            <a:pPr algn="l" defTabSz="457200">
              <a:lnSpc>
                <a:spcPct val="125000"/>
              </a:lnSpc>
              <a:defRPr sz="3300">
                <a:solidFill>
                  <a:srgbClr val="000000"/>
                </a:solidFill>
                <a:latin typeface="Helvetica"/>
                <a:ea typeface="Helvetica"/>
                <a:cs typeface="Helvetica"/>
                <a:sym typeface="Helvetica"/>
              </a:defRPr>
            </a:pPr>
            <a:r>
              <a:t>that our sinful bodies may be made clean by his body, </a:t>
            </a:r>
          </a:p>
          <a:p>
            <a:pPr algn="l" defTabSz="457200">
              <a:lnSpc>
                <a:spcPct val="125000"/>
              </a:lnSpc>
              <a:defRPr sz="3300">
                <a:solidFill>
                  <a:srgbClr val="000000"/>
                </a:solidFill>
                <a:latin typeface="Helvetica"/>
                <a:ea typeface="Helvetica"/>
                <a:cs typeface="Helvetica"/>
                <a:sym typeface="Helvetica"/>
              </a:defRPr>
            </a:pPr>
            <a:r>
              <a:t>and our souls washed through his most precious blood, </a:t>
            </a:r>
          </a:p>
          <a:p>
            <a:pPr algn="l" defTabSz="457200">
              <a:lnSpc>
                <a:spcPct val="125000"/>
              </a:lnSpc>
              <a:defRPr sz="3300">
                <a:solidFill>
                  <a:srgbClr val="000000"/>
                </a:solidFill>
                <a:latin typeface="Helvetica"/>
                <a:ea typeface="Helvetica"/>
                <a:cs typeface="Helvetica"/>
                <a:sym typeface="Helvetica"/>
              </a:defRPr>
            </a:pPr>
            <a:r>
              <a:t>and that we may evermore dwell in him, and he in us. </a:t>
            </a:r>
          </a:p>
          <a:p>
            <a:pPr algn="l" defTabSz="457200">
              <a:lnSpc>
                <a:spcPct val="125000"/>
              </a:lnSpc>
              <a:defRPr b="1" sz="3300">
                <a:solidFill>
                  <a:srgbClr val="000000"/>
                </a:solidFill>
                <a:latin typeface="Helvetica"/>
                <a:ea typeface="Helvetica"/>
                <a:cs typeface="Helvetica"/>
                <a:sym typeface="Helvetica"/>
              </a:defRPr>
            </a:pPr>
            <a:r>
              <a:t>All           Amen.</a:t>
            </a:r>
          </a:p>
        </p:txBody>
      </p:sp>
      <p:pic>
        <p:nvPicPr>
          <p:cNvPr id="293"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96" name="THE PRAYER OF CONSECRATION…"/>
          <p:cNvSpPr txBox="1"/>
          <p:nvPr/>
        </p:nvSpPr>
        <p:spPr>
          <a:xfrm>
            <a:off x="345413" y="431996"/>
            <a:ext cx="11981300" cy="12998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PRAYER OF CONSECRATION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God, our heavenly Father,who of thy tender mercy didst give thine only Son Jesus Christ to suffer death upon the cross for our redemption; who made there (by his one oblation of himself once offered) a full, perfect, and sufficient sacrifice, oblation, and satisfaction, for the sins of the whole world; and did institute, and in his holy Gospel command us to continue, a perpetual memory of that his precious death, until his coming again: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Hear us, O merciful Father, we most humbly beseech thee; and grant that we receiving these thy creatures of bread and wine, according to thy Son our Saviour Jesus Christ's holy institution, in remembrance of his death and passion, may be partakers of his most blessed Body and Blood: who, in the same night that he was betrayed, took Bread; and, when he had given thanks, he brake it, and gave it to his disciples, saying, </a:t>
            </a:r>
          </a:p>
          <a:p>
            <a:pPr algn="l" defTabSz="457200">
              <a:lnSpc>
                <a:spcPct val="125000"/>
              </a:lnSpc>
              <a:defRPr i="1" sz="3300">
                <a:solidFill>
                  <a:srgbClr val="000000"/>
                </a:solidFill>
                <a:latin typeface="Helvetica"/>
                <a:ea typeface="Helvetica"/>
                <a:cs typeface="Helvetica"/>
                <a:sym typeface="Helvetica"/>
              </a:defRPr>
            </a:pPr>
            <a:r>
              <a:t>           ‘Take, eat; this is my Body which is given for you: </a:t>
            </a:r>
          </a:p>
          <a:p>
            <a:pPr algn="l" defTabSz="457200">
              <a:lnSpc>
                <a:spcPct val="125000"/>
              </a:lnSpc>
              <a:defRPr i="1" sz="3300">
                <a:solidFill>
                  <a:srgbClr val="000000"/>
                </a:solidFill>
                <a:latin typeface="Helvetica"/>
                <a:ea typeface="Helvetica"/>
                <a:cs typeface="Helvetica"/>
                <a:sym typeface="Helvetica"/>
              </a:defRPr>
            </a:pPr>
            <a:r>
              <a:t>            Do this in remembrance of me.' </a:t>
            </a:r>
          </a:p>
        </p:txBody>
      </p:sp>
      <p:pic>
        <p:nvPicPr>
          <p:cNvPr id="297"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00" name="Likewise after supper he took the Cup; and, when he had given thanks, he gave it to them, saying,…"/>
          <p:cNvSpPr txBox="1"/>
          <p:nvPr/>
        </p:nvSpPr>
        <p:spPr>
          <a:xfrm>
            <a:off x="359359" y="229516"/>
            <a:ext cx="11851598" cy="142258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Likewise after supper he took the Cup; and, when he had given thanks, he gave it to them, saying,     </a:t>
            </a:r>
          </a:p>
          <a:p>
            <a:pPr algn="l" defTabSz="457200">
              <a:lnSpc>
                <a:spcPct val="25000"/>
              </a:lnSpc>
              <a:defRPr sz="3300">
                <a:solidFill>
                  <a:srgbClr val="000000"/>
                </a:solidFill>
                <a:latin typeface="Helvetica"/>
                <a:ea typeface="Helvetica"/>
                <a:cs typeface="Helvetica"/>
                <a:sym typeface="Helvetica"/>
              </a:defRPr>
            </a:pPr>
            <a:r>
              <a:t>          </a:t>
            </a:r>
          </a:p>
          <a:p>
            <a:pPr algn="l" defTabSz="457200">
              <a:lnSpc>
                <a:spcPct val="125000"/>
              </a:lnSpc>
              <a:defRPr i="1" sz="3300">
                <a:solidFill>
                  <a:srgbClr val="000000"/>
                </a:solidFill>
                <a:latin typeface="Helvetica"/>
                <a:ea typeface="Helvetica"/>
                <a:cs typeface="Helvetica"/>
                <a:sym typeface="Helvetica"/>
              </a:defRPr>
            </a:pPr>
            <a:r>
              <a:t>            'Drink ye all of this; </a:t>
            </a:r>
          </a:p>
          <a:p>
            <a:pPr algn="l" defTabSz="457200">
              <a:lnSpc>
                <a:spcPct val="125000"/>
              </a:lnSpc>
              <a:defRPr i="1" sz="3300">
                <a:solidFill>
                  <a:srgbClr val="000000"/>
                </a:solidFill>
                <a:latin typeface="Helvetica"/>
                <a:ea typeface="Helvetica"/>
                <a:cs typeface="Helvetica"/>
                <a:sym typeface="Helvetica"/>
              </a:defRPr>
            </a:pPr>
            <a:r>
              <a:t>            for this is my Blood of the New Testament, </a:t>
            </a:r>
          </a:p>
          <a:p>
            <a:pPr algn="l" defTabSz="457200">
              <a:lnSpc>
                <a:spcPct val="125000"/>
              </a:lnSpc>
              <a:defRPr i="1" sz="3300">
                <a:solidFill>
                  <a:srgbClr val="000000"/>
                </a:solidFill>
                <a:latin typeface="Helvetica"/>
                <a:ea typeface="Helvetica"/>
                <a:cs typeface="Helvetica"/>
                <a:sym typeface="Helvetica"/>
              </a:defRPr>
            </a:pPr>
            <a:r>
              <a:t>            which is shed for you and for many, </a:t>
            </a:r>
          </a:p>
          <a:p>
            <a:pPr algn="l" defTabSz="457200">
              <a:lnSpc>
                <a:spcPct val="125000"/>
              </a:lnSpc>
              <a:defRPr i="1" sz="3300">
                <a:solidFill>
                  <a:srgbClr val="000000"/>
                </a:solidFill>
                <a:latin typeface="Helvetica"/>
                <a:ea typeface="Helvetica"/>
                <a:cs typeface="Helvetica"/>
                <a:sym typeface="Helvetica"/>
              </a:defRPr>
            </a:pPr>
            <a:r>
              <a:t>            for the remission of sins: </a:t>
            </a:r>
          </a:p>
          <a:p>
            <a:pPr algn="l" defTabSz="457200">
              <a:lnSpc>
                <a:spcPct val="125000"/>
              </a:lnSpc>
              <a:defRPr i="1" sz="3300">
                <a:solidFill>
                  <a:srgbClr val="000000"/>
                </a:solidFill>
                <a:latin typeface="Helvetica"/>
                <a:ea typeface="Helvetica"/>
                <a:cs typeface="Helvetica"/>
                <a:sym typeface="Helvetica"/>
              </a:defRPr>
            </a:pPr>
            <a:r>
              <a:t>            Do this, as oft as ye shall drink it, </a:t>
            </a:r>
          </a:p>
          <a:p>
            <a:pPr algn="l" defTabSz="457200">
              <a:lnSpc>
                <a:spcPct val="125000"/>
              </a:lnSpc>
              <a:defRPr i="1" sz="3300">
                <a:solidFill>
                  <a:srgbClr val="000000"/>
                </a:solidFill>
                <a:latin typeface="Helvetica"/>
                <a:ea typeface="Helvetica"/>
                <a:cs typeface="Helvetica"/>
                <a:sym typeface="Helvetica"/>
              </a:defRPr>
            </a:pPr>
            <a:r>
              <a:t>            in remembrance of me.' </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75000"/>
              </a:lnSpc>
              <a:defRPr sz="3300">
                <a:solidFill>
                  <a:srgbClr val="000000"/>
                </a:solidFill>
                <a:latin typeface="Helvetica"/>
                <a:ea typeface="Helvetica"/>
                <a:cs typeface="Helvetica"/>
                <a:sym typeface="Helvetica"/>
              </a:defRPr>
            </a:pPr>
          </a:p>
          <a:p>
            <a:pPr algn="l" defTabSz="457200">
              <a:lnSpc>
                <a:spcPct val="150000"/>
              </a:lnSpc>
              <a:defRPr b="1" sz="3300">
                <a:solidFill>
                  <a:srgbClr val="000000"/>
                </a:solidFill>
                <a:latin typeface="Helvetica"/>
                <a:ea typeface="Helvetica"/>
                <a:cs typeface="Helvetica"/>
                <a:sym typeface="Helvetica"/>
              </a:defRPr>
            </a:pPr>
            <a:r>
              <a:t>GIVING OF COMMUNION</a:t>
            </a:r>
          </a:p>
          <a:p>
            <a:pPr algn="l" defTabSz="457200">
              <a:lnSpc>
                <a:spcPct val="125000"/>
              </a:lnSpc>
              <a:defRPr sz="3300">
                <a:solidFill>
                  <a:srgbClr val="000000"/>
                </a:solidFill>
                <a:latin typeface="Helvetica"/>
                <a:ea typeface="Helvetica"/>
                <a:cs typeface="Helvetica"/>
                <a:sym typeface="Helvetica"/>
              </a:defRPr>
            </a:pPr>
            <a:r>
              <a:t>The Body of our Lord Jesus Christ, which was given for thee, preserve thy body and soul unto everlasting life: Take and eat this in remembrance that Christ died for thee, and feed on him in thy heart by faith with thanksgiving.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7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Blood of our Lord Jesus Christ, which was shed for thee, preserve thy body and soul unto everlasting life: Drink this in remembrance that Christ's Blood was </a:t>
            </a:r>
          </a:p>
          <a:p>
            <a:pPr algn="l" defTabSz="457200">
              <a:lnSpc>
                <a:spcPct val="125000"/>
              </a:lnSpc>
              <a:defRPr sz="3300">
                <a:solidFill>
                  <a:srgbClr val="000000"/>
                </a:solidFill>
                <a:latin typeface="Helvetica"/>
                <a:ea typeface="Helvetica"/>
                <a:cs typeface="Helvetica"/>
                <a:sym typeface="Helvetica"/>
              </a:defRPr>
            </a:pPr>
            <a:r>
              <a:t>shed for thee, and be thankful.</a:t>
            </a:r>
          </a:p>
        </p:txBody>
      </p:sp>
      <p:pic>
        <p:nvPicPr>
          <p:cNvPr id="301" name="image3.jpg" descr="image3.jpg"/>
          <p:cNvPicPr>
            <a:picLocks noChangeAspect="1"/>
          </p:cNvPicPr>
          <p:nvPr/>
        </p:nvPicPr>
        <p:blipFill>
          <a:blip r:embed="rId2">
            <a:extLst/>
          </a:blip>
          <a:stretch>
            <a:fillRect/>
          </a:stretch>
        </p:blipFill>
        <p:spPr>
          <a:xfrm>
            <a:off x="8092957" y="9080981"/>
            <a:ext cx="1628071" cy="1463886"/>
          </a:xfrm>
          <a:prstGeom prst="rect">
            <a:avLst/>
          </a:prstGeom>
          <a:ln w="12700">
            <a:miter lim="400000"/>
          </a:ln>
        </p:spPr>
      </p:pic>
      <p:pic>
        <p:nvPicPr>
          <p:cNvPr id="302" name="44ED3178-18D6-4680-9245-DD4FFECA8EBF-L0-001.jpeg" descr="44ED3178-18D6-4680-9245-DD4FFECA8EBF-L0-001.jpeg"/>
          <p:cNvPicPr>
            <a:picLocks noChangeAspect="1"/>
          </p:cNvPicPr>
          <p:nvPr/>
        </p:nvPicPr>
        <p:blipFill>
          <a:blip r:embed="rId3">
            <a:extLst/>
          </a:blip>
          <a:stretch>
            <a:fillRect/>
          </a:stretch>
        </p:blipFill>
        <p:spPr>
          <a:xfrm>
            <a:off x="7939804" y="11985342"/>
            <a:ext cx="1354765" cy="1620226"/>
          </a:xfrm>
          <a:prstGeom prst="rect">
            <a:avLst/>
          </a:prstGeom>
          <a:ln w="12700">
            <a:miter lim="400000"/>
          </a:ln>
        </p:spPr>
      </p:pic>
      <p:pic>
        <p:nvPicPr>
          <p:cNvPr id="303" name="Image" descr="Image"/>
          <p:cNvPicPr>
            <a:picLocks noChangeAspect="1"/>
          </p:cNvPicPr>
          <p:nvPr/>
        </p:nvPicPr>
        <p:blipFill>
          <a:blip r:embed="rId4">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06" name="THE LORDS PRAYER…"/>
          <p:cNvSpPr txBox="1"/>
          <p:nvPr/>
        </p:nvSpPr>
        <p:spPr>
          <a:xfrm>
            <a:off x="322301" y="859488"/>
            <a:ext cx="11758953" cy="12387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LORDS PRAYER</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As our Saviour Christ hath commanded and taught us, we are bold to say:</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Our Father, which art in heaven, </a:t>
            </a:r>
          </a:p>
          <a:p>
            <a:pPr algn="l" defTabSz="457200">
              <a:lnSpc>
                <a:spcPct val="125000"/>
              </a:lnSpc>
              <a:defRPr b="1" sz="3300">
                <a:solidFill>
                  <a:srgbClr val="000000"/>
                </a:solidFill>
                <a:latin typeface="Helvetica"/>
                <a:ea typeface="Helvetica"/>
                <a:cs typeface="Helvetica"/>
                <a:sym typeface="Helvetica"/>
              </a:defRPr>
            </a:pPr>
            <a:r>
              <a:t>                Hallowed be thy Name, </a:t>
            </a:r>
          </a:p>
          <a:p>
            <a:pPr algn="l" defTabSz="457200">
              <a:lnSpc>
                <a:spcPct val="125000"/>
              </a:lnSpc>
              <a:defRPr b="1" sz="3300">
                <a:solidFill>
                  <a:srgbClr val="000000"/>
                </a:solidFill>
                <a:latin typeface="Helvetica"/>
                <a:ea typeface="Helvetica"/>
                <a:cs typeface="Helvetica"/>
                <a:sym typeface="Helvetica"/>
              </a:defRPr>
            </a:pPr>
            <a:r>
              <a:t>                Thy kingdom come, </a:t>
            </a:r>
          </a:p>
          <a:p>
            <a:pPr algn="l" defTabSz="457200">
              <a:lnSpc>
                <a:spcPct val="125000"/>
              </a:lnSpc>
              <a:defRPr b="1" sz="3300">
                <a:solidFill>
                  <a:srgbClr val="000000"/>
                </a:solidFill>
                <a:latin typeface="Helvetica"/>
                <a:ea typeface="Helvetica"/>
                <a:cs typeface="Helvetica"/>
                <a:sym typeface="Helvetica"/>
              </a:defRPr>
            </a:pPr>
            <a:r>
              <a:t>                Thy will be done, </a:t>
            </a:r>
          </a:p>
          <a:p>
            <a:pPr algn="l" defTabSz="457200">
              <a:lnSpc>
                <a:spcPct val="125000"/>
              </a:lnSpc>
              <a:defRPr b="1" sz="3300">
                <a:solidFill>
                  <a:srgbClr val="000000"/>
                </a:solidFill>
                <a:latin typeface="Helvetica"/>
                <a:ea typeface="Helvetica"/>
                <a:cs typeface="Helvetica"/>
                <a:sym typeface="Helvetica"/>
              </a:defRPr>
            </a:pPr>
            <a:r>
              <a:t>                in earth as it is in heaven. </a:t>
            </a:r>
          </a:p>
          <a:p>
            <a:pPr algn="l" defTabSz="457200">
              <a:lnSpc>
                <a:spcPct val="125000"/>
              </a:lnSpc>
              <a:defRPr b="1" sz="3300">
                <a:solidFill>
                  <a:srgbClr val="000000"/>
                </a:solidFill>
                <a:latin typeface="Helvetica"/>
                <a:ea typeface="Helvetica"/>
                <a:cs typeface="Helvetica"/>
                <a:sym typeface="Helvetica"/>
              </a:defRPr>
            </a:pPr>
            <a:r>
              <a:t>                Give us this day our daily bread; </a:t>
            </a:r>
          </a:p>
          <a:p>
            <a:pPr algn="l" defTabSz="457200">
              <a:lnSpc>
                <a:spcPct val="125000"/>
              </a:lnSpc>
              <a:defRPr b="1" sz="3300">
                <a:solidFill>
                  <a:srgbClr val="000000"/>
                </a:solidFill>
                <a:latin typeface="Helvetica"/>
                <a:ea typeface="Helvetica"/>
                <a:cs typeface="Helvetica"/>
                <a:sym typeface="Helvetica"/>
              </a:defRPr>
            </a:pPr>
            <a:r>
              <a:t>                And forgive us our trespasses, </a:t>
            </a:r>
          </a:p>
          <a:p>
            <a:pPr algn="l" defTabSz="457200">
              <a:lnSpc>
                <a:spcPct val="125000"/>
              </a:lnSpc>
              <a:defRPr b="1" sz="3300">
                <a:solidFill>
                  <a:srgbClr val="000000"/>
                </a:solidFill>
                <a:latin typeface="Helvetica"/>
                <a:ea typeface="Helvetica"/>
                <a:cs typeface="Helvetica"/>
                <a:sym typeface="Helvetica"/>
              </a:defRPr>
            </a:pPr>
            <a:r>
              <a:t>                As we forgive them that trespass against us; </a:t>
            </a:r>
          </a:p>
          <a:p>
            <a:pPr algn="l" defTabSz="457200">
              <a:lnSpc>
                <a:spcPct val="125000"/>
              </a:lnSpc>
              <a:defRPr b="1" sz="3300">
                <a:solidFill>
                  <a:srgbClr val="000000"/>
                </a:solidFill>
                <a:latin typeface="Helvetica"/>
                <a:ea typeface="Helvetica"/>
                <a:cs typeface="Helvetica"/>
                <a:sym typeface="Helvetica"/>
              </a:defRPr>
            </a:pPr>
            <a:r>
              <a:t>                And lead us not into temptation, </a:t>
            </a:r>
          </a:p>
          <a:p>
            <a:pPr algn="l" defTabSz="457200">
              <a:lnSpc>
                <a:spcPct val="125000"/>
              </a:lnSpc>
              <a:defRPr b="1" sz="3300">
                <a:solidFill>
                  <a:srgbClr val="000000"/>
                </a:solidFill>
                <a:latin typeface="Helvetica"/>
                <a:ea typeface="Helvetica"/>
                <a:cs typeface="Helvetica"/>
                <a:sym typeface="Helvetica"/>
              </a:defRPr>
            </a:pPr>
            <a:r>
              <a:t>                But deliver us from evil. </a:t>
            </a:r>
          </a:p>
          <a:p>
            <a:pPr algn="l" defTabSz="457200">
              <a:lnSpc>
                <a:spcPct val="125000"/>
              </a:lnSpc>
              <a:defRPr b="1" sz="3300">
                <a:solidFill>
                  <a:srgbClr val="000000"/>
                </a:solidFill>
                <a:latin typeface="Helvetica"/>
                <a:ea typeface="Helvetica"/>
                <a:cs typeface="Helvetica"/>
                <a:sym typeface="Helvetica"/>
              </a:defRPr>
            </a:pPr>
            <a:r>
              <a:t>                For thine is the kingdom, </a:t>
            </a:r>
          </a:p>
          <a:p>
            <a:pPr algn="l" defTabSz="457200">
              <a:lnSpc>
                <a:spcPct val="125000"/>
              </a:lnSpc>
              <a:defRPr b="1" sz="3300">
                <a:solidFill>
                  <a:srgbClr val="000000"/>
                </a:solidFill>
                <a:latin typeface="Helvetica"/>
                <a:ea typeface="Helvetica"/>
                <a:cs typeface="Helvetica"/>
                <a:sym typeface="Helvetica"/>
              </a:defRPr>
            </a:pPr>
            <a:r>
              <a:t>                the power, and the glory, </a:t>
            </a:r>
          </a:p>
          <a:p>
            <a:pPr algn="l" defTabSz="457200">
              <a:lnSpc>
                <a:spcPct val="125000"/>
              </a:lnSpc>
              <a:defRPr b="1" sz="3300">
                <a:solidFill>
                  <a:srgbClr val="000000"/>
                </a:solidFill>
                <a:latin typeface="Helvetica"/>
                <a:ea typeface="Helvetica"/>
                <a:cs typeface="Helvetica"/>
                <a:sym typeface="Helvetica"/>
              </a:defRPr>
            </a:pPr>
            <a:r>
              <a:t>                For ever and ever. Amen.</a:t>
            </a:r>
          </a:p>
        </p:txBody>
      </p:sp>
      <p:pic>
        <p:nvPicPr>
          <p:cNvPr id="307"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10" name="PRAYER AFTER COMMUNION…"/>
          <p:cNvSpPr txBox="1"/>
          <p:nvPr/>
        </p:nvSpPr>
        <p:spPr>
          <a:xfrm>
            <a:off x="211128" y="22837"/>
            <a:ext cx="12018357" cy="138172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50000"/>
              </a:lnSpc>
              <a:defRPr sz="2800">
                <a:solidFill>
                  <a:srgbClr val="000000"/>
                </a:solidFill>
                <a:latin typeface="Helvetica"/>
                <a:ea typeface="Helvetica"/>
                <a:cs typeface="Helvetica"/>
                <a:sym typeface="Helvetica"/>
              </a:defRPr>
            </a:pPr>
          </a:p>
          <a:p>
            <a:pPr algn="l" defTabSz="457200">
              <a:lnSpc>
                <a:spcPct val="125000"/>
              </a:lnSpc>
              <a:defRPr i="1" sz="3300">
                <a:solidFill>
                  <a:srgbClr val="000000"/>
                </a:solidFill>
                <a:latin typeface="Helvetica"/>
                <a:ea typeface="Helvetica"/>
                <a:cs typeface="Helvetica"/>
                <a:sym typeface="Helvetica"/>
              </a:defRPr>
            </a:pPr>
            <a:r>
              <a:rPr b="1" i="0"/>
              <a:t>PRAYER AFTER COMMUNION</a:t>
            </a:r>
            <a:endParaRPr b="1" i="0"/>
          </a:p>
          <a:p>
            <a:pPr algn="l" defTabSz="457200">
              <a:lnSpc>
                <a:spcPct val="125000"/>
              </a:lnSpc>
              <a:defRPr sz="3300">
                <a:solidFill>
                  <a:srgbClr val="000000"/>
                </a:solidFill>
                <a:latin typeface="Helvetica"/>
                <a:ea typeface="Helvetica"/>
                <a:cs typeface="Helvetica"/>
                <a:sym typeface="Helvetica"/>
              </a:defRPr>
            </a:pPr>
            <a:r>
              <a:t>Almighty and ever-living God, we most heartily thank thee, </a:t>
            </a:r>
          </a:p>
          <a:p>
            <a:pPr algn="l" defTabSz="457200">
              <a:lnSpc>
                <a:spcPct val="125000"/>
              </a:lnSpc>
              <a:defRPr sz="3300">
                <a:solidFill>
                  <a:srgbClr val="000000"/>
                </a:solidFill>
                <a:latin typeface="Helvetica"/>
                <a:ea typeface="Helvetica"/>
                <a:cs typeface="Helvetica"/>
                <a:sym typeface="Helvetica"/>
              </a:defRPr>
            </a:pPr>
            <a:r>
              <a:t>for that thou dost vouchsafe to feed us, </a:t>
            </a:r>
          </a:p>
          <a:p>
            <a:pPr algn="l" defTabSz="457200">
              <a:lnSpc>
                <a:spcPct val="125000"/>
              </a:lnSpc>
              <a:defRPr sz="3300">
                <a:solidFill>
                  <a:srgbClr val="000000"/>
                </a:solidFill>
                <a:latin typeface="Helvetica"/>
                <a:ea typeface="Helvetica"/>
                <a:cs typeface="Helvetica"/>
                <a:sym typeface="Helvetica"/>
              </a:defRPr>
            </a:pPr>
            <a:r>
              <a:t>who have duly received these holy mysteries, </a:t>
            </a:r>
          </a:p>
          <a:p>
            <a:pPr algn="l" defTabSz="457200">
              <a:lnSpc>
                <a:spcPct val="125000"/>
              </a:lnSpc>
              <a:defRPr sz="3300">
                <a:solidFill>
                  <a:srgbClr val="000000"/>
                </a:solidFill>
                <a:latin typeface="Helvetica"/>
                <a:ea typeface="Helvetica"/>
                <a:cs typeface="Helvetica"/>
                <a:sym typeface="Helvetica"/>
              </a:defRPr>
            </a:pPr>
            <a:r>
              <a:t>with the spiritual food of the most precious </a:t>
            </a:r>
          </a:p>
          <a:p>
            <a:pPr algn="l" defTabSz="457200">
              <a:lnSpc>
                <a:spcPct val="125000"/>
              </a:lnSpc>
              <a:defRPr sz="3300">
                <a:solidFill>
                  <a:srgbClr val="000000"/>
                </a:solidFill>
                <a:latin typeface="Helvetica"/>
                <a:ea typeface="Helvetica"/>
                <a:cs typeface="Helvetica"/>
                <a:sym typeface="Helvetica"/>
              </a:defRPr>
            </a:pPr>
            <a:r>
              <a:t>Body and Blood of thy Son our Saviour Jesus Christ; </a:t>
            </a:r>
          </a:p>
          <a:p>
            <a:pPr algn="l" defTabSz="457200">
              <a:lnSpc>
                <a:spcPct val="125000"/>
              </a:lnSpc>
              <a:defRPr sz="3300">
                <a:solidFill>
                  <a:srgbClr val="000000"/>
                </a:solidFill>
                <a:latin typeface="Helvetica"/>
                <a:ea typeface="Helvetica"/>
                <a:cs typeface="Helvetica"/>
                <a:sym typeface="Helvetica"/>
              </a:defRPr>
            </a:pPr>
            <a:r>
              <a:t>and dost assure us thereby of thy favour and goodness towards us; and that we are very members incorporate in the mystical body of thy Son, which is the blessed company of all faithful people; and are also heirs through hope of thy everlasting kingdom, by the merits of the most precious death and passion of thy dear Son.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And we most humbly beseech thee, O heavenly Father, </a:t>
            </a:r>
          </a:p>
          <a:p>
            <a:pPr algn="l" defTabSz="457200">
              <a:lnSpc>
                <a:spcPct val="125000"/>
              </a:lnSpc>
              <a:defRPr sz="3300">
                <a:solidFill>
                  <a:srgbClr val="000000"/>
                </a:solidFill>
                <a:latin typeface="Helvetica"/>
                <a:ea typeface="Helvetica"/>
                <a:cs typeface="Helvetica"/>
                <a:sym typeface="Helvetica"/>
              </a:defRPr>
            </a:pPr>
            <a:r>
              <a:t>so to assist us with thy grace, </a:t>
            </a:r>
          </a:p>
          <a:p>
            <a:pPr algn="l" defTabSz="457200">
              <a:lnSpc>
                <a:spcPct val="125000"/>
              </a:lnSpc>
              <a:defRPr sz="3300">
                <a:solidFill>
                  <a:srgbClr val="000000"/>
                </a:solidFill>
                <a:latin typeface="Helvetica"/>
                <a:ea typeface="Helvetica"/>
                <a:cs typeface="Helvetica"/>
                <a:sym typeface="Helvetica"/>
              </a:defRPr>
            </a:pPr>
            <a:r>
              <a:t>that we may continue in that holy fellowship, </a:t>
            </a:r>
          </a:p>
          <a:p>
            <a:pPr algn="l" defTabSz="457200">
              <a:lnSpc>
                <a:spcPct val="125000"/>
              </a:lnSpc>
              <a:defRPr sz="3300">
                <a:solidFill>
                  <a:srgbClr val="000000"/>
                </a:solidFill>
                <a:latin typeface="Helvetica"/>
                <a:ea typeface="Helvetica"/>
                <a:cs typeface="Helvetica"/>
                <a:sym typeface="Helvetica"/>
              </a:defRPr>
            </a:pPr>
            <a:r>
              <a:t>and do all such good works as thou hast prepared for us to walk in; through Jesus Christ our Lord, </a:t>
            </a:r>
          </a:p>
          <a:p>
            <a:pPr algn="l" defTabSz="457200">
              <a:lnSpc>
                <a:spcPct val="125000"/>
              </a:lnSpc>
              <a:defRPr sz="3300">
                <a:solidFill>
                  <a:srgbClr val="000000"/>
                </a:solidFill>
                <a:latin typeface="Helvetica"/>
                <a:ea typeface="Helvetica"/>
                <a:cs typeface="Helvetica"/>
                <a:sym typeface="Helvetica"/>
              </a:defRPr>
            </a:pPr>
            <a:r>
              <a:t>to whom, with thee and the Holy Ghost, </a:t>
            </a:r>
          </a:p>
          <a:p>
            <a:pPr algn="l" defTabSz="457200">
              <a:lnSpc>
                <a:spcPct val="125000"/>
              </a:lnSpc>
              <a:defRPr sz="3300">
                <a:solidFill>
                  <a:srgbClr val="000000"/>
                </a:solidFill>
                <a:latin typeface="Helvetica"/>
                <a:ea typeface="Helvetica"/>
                <a:cs typeface="Helvetica"/>
                <a:sym typeface="Helvetica"/>
              </a:defRPr>
            </a:pPr>
            <a:r>
              <a:t>be all honour and glory, world without end. </a:t>
            </a:r>
          </a:p>
          <a:p>
            <a:pPr algn="l" defTabSz="457200">
              <a:lnSpc>
                <a:spcPct val="125000"/>
              </a:lnSpc>
              <a:defRPr b="1" sz="3300">
                <a:solidFill>
                  <a:srgbClr val="000000"/>
                </a:solidFill>
                <a:latin typeface="Helvetica"/>
                <a:ea typeface="Helvetica"/>
                <a:cs typeface="Helvetica"/>
                <a:sym typeface="Helvetica"/>
              </a:defRPr>
            </a:pPr>
            <a:r>
              <a:t>All            Amen.</a:t>
            </a:r>
          </a:p>
        </p:txBody>
      </p:sp>
      <p:pic>
        <p:nvPicPr>
          <p:cNvPr id="311"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65"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66" name="THE COLLECT…"/>
          <p:cNvSpPr txBox="1"/>
          <p:nvPr/>
        </p:nvSpPr>
        <p:spPr>
          <a:xfrm>
            <a:off x="381697" y="293698"/>
            <a:ext cx="13374899" cy="13275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COLLECT</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Let us pray for the Queen</a:t>
            </a:r>
          </a:p>
          <a:p>
            <a:pPr algn="l" defTabSz="457200">
              <a:lnSpc>
                <a:spcPct val="125000"/>
              </a:lnSpc>
              <a:defRPr sz="3300">
                <a:solidFill>
                  <a:srgbClr val="000000"/>
                </a:solidFill>
                <a:latin typeface="Helvetica"/>
                <a:ea typeface="Helvetica"/>
                <a:cs typeface="Helvetica"/>
                <a:sym typeface="Helvetica"/>
              </a:defRPr>
            </a:pPr>
            <a:r>
              <a:t>Almighty God, </a:t>
            </a:r>
          </a:p>
          <a:p>
            <a:pPr algn="l" defTabSz="457200">
              <a:lnSpc>
                <a:spcPct val="125000"/>
              </a:lnSpc>
              <a:defRPr sz="3300">
                <a:solidFill>
                  <a:srgbClr val="000000"/>
                </a:solidFill>
                <a:latin typeface="Helvetica"/>
                <a:ea typeface="Helvetica"/>
                <a:cs typeface="Helvetica"/>
                <a:sym typeface="Helvetica"/>
              </a:defRPr>
            </a:pPr>
            <a:r>
              <a:t>whose kingdom is ever-lasting, and power infinite: </a:t>
            </a:r>
          </a:p>
          <a:p>
            <a:pPr algn="l" defTabSz="457200">
              <a:lnSpc>
                <a:spcPct val="125000"/>
              </a:lnSpc>
              <a:defRPr sz="3300">
                <a:solidFill>
                  <a:srgbClr val="000000"/>
                </a:solidFill>
                <a:latin typeface="Helvetica"/>
                <a:ea typeface="Helvetica"/>
                <a:cs typeface="Helvetica"/>
                <a:sym typeface="Helvetica"/>
              </a:defRPr>
            </a:pPr>
            <a:r>
              <a:t>Have mercy upon the whole Church; </a:t>
            </a:r>
          </a:p>
          <a:p>
            <a:pPr algn="l" defTabSz="457200">
              <a:lnSpc>
                <a:spcPct val="125000"/>
              </a:lnSpc>
              <a:defRPr sz="3300">
                <a:solidFill>
                  <a:srgbClr val="000000"/>
                </a:solidFill>
                <a:latin typeface="Helvetica"/>
                <a:ea typeface="Helvetica"/>
                <a:cs typeface="Helvetica"/>
                <a:sym typeface="Helvetica"/>
              </a:defRPr>
            </a:pPr>
            <a:r>
              <a:t>and so rule the heart of thy chosen servant ELIZABETH, </a:t>
            </a:r>
          </a:p>
          <a:p>
            <a:pPr algn="l" defTabSz="457200">
              <a:lnSpc>
                <a:spcPct val="125000"/>
              </a:lnSpc>
              <a:defRPr sz="3300">
                <a:solidFill>
                  <a:srgbClr val="000000"/>
                </a:solidFill>
                <a:latin typeface="Helvetica"/>
                <a:ea typeface="Helvetica"/>
                <a:cs typeface="Helvetica"/>
                <a:sym typeface="Helvetica"/>
              </a:defRPr>
            </a:pPr>
            <a:r>
              <a:t>our Queen and Governor, </a:t>
            </a:r>
          </a:p>
          <a:p>
            <a:pPr algn="l" defTabSz="457200">
              <a:lnSpc>
                <a:spcPct val="125000"/>
              </a:lnSpc>
              <a:defRPr sz="3300">
                <a:solidFill>
                  <a:srgbClr val="000000"/>
                </a:solidFill>
                <a:latin typeface="Helvetica"/>
                <a:ea typeface="Helvetica"/>
                <a:cs typeface="Helvetica"/>
                <a:sym typeface="Helvetica"/>
              </a:defRPr>
            </a:pPr>
            <a:r>
              <a:t>that she (knowing whose minister she is) </a:t>
            </a:r>
          </a:p>
          <a:p>
            <a:pPr algn="l" defTabSz="457200">
              <a:lnSpc>
                <a:spcPct val="125000"/>
              </a:lnSpc>
              <a:defRPr sz="3300">
                <a:solidFill>
                  <a:srgbClr val="000000"/>
                </a:solidFill>
                <a:latin typeface="Helvetica"/>
                <a:ea typeface="Helvetica"/>
                <a:cs typeface="Helvetica"/>
                <a:sym typeface="Helvetica"/>
              </a:defRPr>
            </a:pPr>
            <a:r>
              <a:t>may above all things seek thy honour and glory: </a:t>
            </a:r>
          </a:p>
          <a:p>
            <a:pPr algn="l" defTabSz="457200">
              <a:lnSpc>
                <a:spcPct val="125000"/>
              </a:lnSpc>
              <a:defRPr sz="3300">
                <a:solidFill>
                  <a:srgbClr val="000000"/>
                </a:solidFill>
                <a:latin typeface="Helvetica"/>
                <a:ea typeface="Helvetica"/>
                <a:cs typeface="Helvetica"/>
                <a:sym typeface="Helvetica"/>
              </a:defRPr>
            </a:pPr>
            <a:r>
              <a:t>and that we and all her subjects </a:t>
            </a:r>
          </a:p>
          <a:p>
            <a:pPr algn="l" defTabSz="457200">
              <a:lnSpc>
                <a:spcPct val="125000"/>
              </a:lnSpc>
              <a:defRPr sz="3300">
                <a:solidFill>
                  <a:srgbClr val="000000"/>
                </a:solidFill>
                <a:latin typeface="Helvetica"/>
                <a:ea typeface="Helvetica"/>
                <a:cs typeface="Helvetica"/>
                <a:sym typeface="Helvetica"/>
              </a:defRPr>
            </a:pPr>
            <a:r>
              <a:t>(duly considering whose authority she hath) </a:t>
            </a:r>
          </a:p>
          <a:p>
            <a:pPr algn="l" defTabSz="457200">
              <a:lnSpc>
                <a:spcPct val="125000"/>
              </a:lnSpc>
              <a:defRPr sz="3300">
                <a:solidFill>
                  <a:srgbClr val="000000"/>
                </a:solidFill>
                <a:latin typeface="Helvetica"/>
                <a:ea typeface="Helvetica"/>
                <a:cs typeface="Helvetica"/>
                <a:sym typeface="Helvetica"/>
              </a:defRPr>
            </a:pPr>
            <a:r>
              <a:t>may faithfully serve, honour, and humbly obey her, </a:t>
            </a:r>
          </a:p>
          <a:p>
            <a:pPr algn="l" defTabSz="457200">
              <a:lnSpc>
                <a:spcPct val="125000"/>
              </a:lnSpc>
              <a:defRPr sz="3300">
                <a:solidFill>
                  <a:srgbClr val="000000"/>
                </a:solidFill>
                <a:latin typeface="Helvetica"/>
                <a:ea typeface="Helvetica"/>
                <a:cs typeface="Helvetica"/>
                <a:sym typeface="Helvetica"/>
              </a:defRPr>
            </a:pPr>
            <a:r>
              <a:t>in thee, and for thee, </a:t>
            </a:r>
          </a:p>
          <a:p>
            <a:pPr algn="l" defTabSz="457200">
              <a:lnSpc>
                <a:spcPct val="125000"/>
              </a:lnSpc>
              <a:defRPr sz="3300">
                <a:solidFill>
                  <a:srgbClr val="000000"/>
                </a:solidFill>
                <a:latin typeface="Helvetica"/>
                <a:ea typeface="Helvetica"/>
                <a:cs typeface="Helvetica"/>
                <a:sym typeface="Helvetica"/>
              </a:defRPr>
            </a:pPr>
            <a:r>
              <a:t>according to thy blessed Word and ordinance; </a:t>
            </a:r>
          </a:p>
          <a:p>
            <a:pPr algn="l" defTabSz="457200">
              <a:lnSpc>
                <a:spcPct val="125000"/>
              </a:lnSpc>
              <a:defRPr sz="3300">
                <a:solidFill>
                  <a:srgbClr val="000000"/>
                </a:solidFill>
                <a:latin typeface="Helvetica"/>
                <a:ea typeface="Helvetica"/>
                <a:cs typeface="Helvetica"/>
                <a:sym typeface="Helvetica"/>
              </a:defRPr>
            </a:pPr>
            <a:r>
              <a:t>through Jesus Christ our Lord,         </a:t>
            </a:r>
          </a:p>
          <a:p>
            <a:pPr algn="l" defTabSz="457200">
              <a:lnSpc>
                <a:spcPct val="125000"/>
              </a:lnSpc>
              <a:defRPr sz="3300">
                <a:solidFill>
                  <a:srgbClr val="000000"/>
                </a:solidFill>
                <a:latin typeface="Helvetica"/>
                <a:ea typeface="Helvetica"/>
                <a:cs typeface="Helvetica"/>
                <a:sym typeface="Helvetica"/>
              </a:defRPr>
            </a:pPr>
            <a:r>
              <a:t>who with thee and the Holy Ghost </a:t>
            </a:r>
          </a:p>
          <a:p>
            <a:pPr algn="l" defTabSz="457200">
              <a:lnSpc>
                <a:spcPct val="125000"/>
              </a:lnSpc>
              <a:defRPr sz="3300">
                <a:solidFill>
                  <a:srgbClr val="000000"/>
                </a:solidFill>
                <a:latin typeface="Helvetica"/>
                <a:ea typeface="Helvetica"/>
                <a:cs typeface="Helvetica"/>
                <a:sym typeface="Helvetica"/>
              </a:defRPr>
            </a:pPr>
            <a:r>
              <a:t>liveth and reigneth, ever one God, world without end.</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COLLECT FOR THE DAY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14" name="GLORIA (Not in Lent or Advent)…"/>
          <p:cNvSpPr txBox="1"/>
          <p:nvPr/>
        </p:nvSpPr>
        <p:spPr>
          <a:xfrm>
            <a:off x="99955" y="640832"/>
            <a:ext cx="12852156" cy="124343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GLORIA (Not in Lent or Advent)</a:t>
            </a:r>
          </a:p>
          <a:p>
            <a:pPr algn="l" defTabSz="457200">
              <a:lnSpc>
                <a:spcPct val="50000"/>
              </a:lnSpc>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Glory be to God on high, </a:t>
            </a:r>
          </a:p>
          <a:p>
            <a:pPr algn="l" defTabSz="457200">
              <a:lnSpc>
                <a:spcPct val="125000"/>
              </a:lnSpc>
              <a:defRPr b="1" sz="3300">
                <a:solidFill>
                  <a:srgbClr val="000000"/>
                </a:solidFill>
                <a:latin typeface="Helvetica"/>
                <a:ea typeface="Helvetica"/>
                <a:cs typeface="Helvetica"/>
                <a:sym typeface="Helvetica"/>
              </a:defRPr>
            </a:pPr>
            <a:r>
              <a:t>                and in earth peace, good will towards men. </a:t>
            </a:r>
          </a:p>
          <a:p>
            <a:pPr algn="l" defTabSz="457200">
              <a:lnSpc>
                <a:spcPct val="125000"/>
              </a:lnSpc>
              <a:defRPr b="1" sz="3300">
                <a:solidFill>
                  <a:srgbClr val="000000"/>
                </a:solidFill>
                <a:latin typeface="Helvetica"/>
                <a:ea typeface="Helvetica"/>
                <a:cs typeface="Helvetica"/>
                <a:sym typeface="Helvetica"/>
              </a:defRPr>
            </a:pPr>
            <a:r>
              <a:t>                We praise thee, we bless thee, we worship thee, </a:t>
            </a:r>
          </a:p>
          <a:p>
            <a:pPr algn="l" defTabSz="457200">
              <a:lnSpc>
                <a:spcPct val="125000"/>
              </a:lnSpc>
              <a:defRPr b="1" sz="3300">
                <a:solidFill>
                  <a:srgbClr val="000000"/>
                </a:solidFill>
                <a:latin typeface="Helvetica"/>
                <a:ea typeface="Helvetica"/>
                <a:cs typeface="Helvetica"/>
                <a:sym typeface="Helvetica"/>
              </a:defRPr>
            </a:pPr>
            <a:r>
              <a:t>                we glorify thee, we give thanks to thee </a:t>
            </a:r>
          </a:p>
          <a:p>
            <a:pPr algn="l" defTabSz="457200">
              <a:lnSpc>
                <a:spcPct val="125000"/>
              </a:lnSpc>
              <a:defRPr b="1" sz="3300">
                <a:solidFill>
                  <a:srgbClr val="000000"/>
                </a:solidFill>
                <a:latin typeface="Helvetica"/>
                <a:ea typeface="Helvetica"/>
                <a:cs typeface="Helvetica"/>
                <a:sym typeface="Helvetica"/>
              </a:defRPr>
            </a:pPr>
            <a:r>
              <a:t>                for thy great glory, O Lord God, heavenly King, </a:t>
            </a:r>
          </a:p>
          <a:p>
            <a:pPr algn="l" defTabSz="457200">
              <a:lnSpc>
                <a:spcPct val="125000"/>
              </a:lnSpc>
              <a:defRPr b="1" sz="3300">
                <a:solidFill>
                  <a:srgbClr val="000000"/>
                </a:solidFill>
                <a:latin typeface="Helvetica"/>
                <a:ea typeface="Helvetica"/>
                <a:cs typeface="Helvetica"/>
                <a:sym typeface="Helvetica"/>
              </a:defRPr>
            </a:pPr>
            <a:r>
              <a:t>                God the Father Almighty.</a:t>
            </a:r>
          </a:p>
          <a:p>
            <a:pPr algn="l" defTabSz="457200">
              <a:defRPr b="1" sz="3300">
                <a:solidFill>
                  <a:srgbClr val="000000"/>
                </a:solidFill>
                <a:latin typeface="Helvetica"/>
                <a:ea typeface="Helvetica"/>
                <a:cs typeface="Helvetica"/>
                <a:sym typeface="Helvetica"/>
              </a:defRPr>
            </a:pPr>
            <a:r>
              <a:t>            </a:t>
            </a:r>
          </a:p>
          <a:p>
            <a:pPr algn="l" defTabSz="457200">
              <a:lnSpc>
                <a:spcPct val="125000"/>
              </a:lnSpc>
              <a:defRPr b="1" sz="3300">
                <a:solidFill>
                  <a:srgbClr val="000000"/>
                </a:solidFill>
                <a:latin typeface="Helvetica"/>
                <a:ea typeface="Helvetica"/>
                <a:cs typeface="Helvetica"/>
                <a:sym typeface="Helvetica"/>
              </a:defRPr>
            </a:pPr>
            <a:r>
              <a:t>                O Lord, the only-begotten Son, Jesu Christ; </a:t>
            </a:r>
          </a:p>
          <a:p>
            <a:pPr algn="l" defTabSz="457200">
              <a:lnSpc>
                <a:spcPct val="125000"/>
              </a:lnSpc>
              <a:defRPr b="1" sz="3300">
                <a:solidFill>
                  <a:srgbClr val="000000"/>
                </a:solidFill>
                <a:latin typeface="Helvetica"/>
                <a:ea typeface="Helvetica"/>
                <a:cs typeface="Helvetica"/>
                <a:sym typeface="Helvetica"/>
              </a:defRPr>
            </a:pPr>
            <a:r>
              <a:t>                O Lord God, Lamb of God, Son of the Father, </a:t>
            </a:r>
          </a:p>
          <a:p>
            <a:pPr algn="l" defTabSz="457200">
              <a:lnSpc>
                <a:spcPct val="125000"/>
              </a:lnSpc>
              <a:defRPr b="1" sz="3300">
                <a:solidFill>
                  <a:srgbClr val="000000"/>
                </a:solidFill>
                <a:latin typeface="Helvetica"/>
                <a:ea typeface="Helvetica"/>
                <a:cs typeface="Helvetica"/>
                <a:sym typeface="Helvetica"/>
              </a:defRPr>
            </a:pPr>
            <a:r>
              <a:t>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Thou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Thou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receive our prayer. </a:t>
            </a:r>
          </a:p>
          <a:p>
            <a:pPr algn="l" defTabSz="457200">
              <a:lnSpc>
                <a:spcPct val="125000"/>
              </a:lnSpc>
              <a:defRPr b="1" sz="3300">
                <a:solidFill>
                  <a:srgbClr val="000000"/>
                </a:solidFill>
                <a:latin typeface="Helvetica"/>
                <a:ea typeface="Helvetica"/>
                <a:cs typeface="Helvetica"/>
                <a:sym typeface="Helvetica"/>
              </a:defRPr>
            </a:pPr>
            <a:r>
              <a:t>                Thou that sittest at the right hand of God the Father,</a:t>
            </a:r>
          </a:p>
          <a:p>
            <a:pPr algn="l" defTabSz="457200">
              <a:lnSpc>
                <a:spcPct val="125000"/>
              </a:lnSpc>
              <a:defRPr b="1" sz="3300">
                <a:solidFill>
                  <a:srgbClr val="000000"/>
                </a:solidFill>
                <a:latin typeface="Helvetica"/>
                <a:ea typeface="Helvetica"/>
                <a:cs typeface="Helvetica"/>
                <a:sym typeface="Helvetica"/>
              </a:defRPr>
            </a:pPr>
            <a:r>
              <a:t>                have mercy upon us.</a:t>
            </a:r>
          </a:p>
        </p:txBody>
      </p:sp>
      <p:pic>
        <p:nvPicPr>
          <p:cNvPr id="315"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18" name="For thou only art holy;…"/>
          <p:cNvSpPr txBox="1"/>
          <p:nvPr/>
        </p:nvSpPr>
        <p:spPr>
          <a:xfrm>
            <a:off x="322301" y="1035082"/>
            <a:ext cx="13537725" cy="15015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                For thou only art holy; </a:t>
            </a:r>
          </a:p>
          <a:p>
            <a:pPr algn="l" defTabSz="457200">
              <a:lnSpc>
                <a:spcPct val="125000"/>
              </a:lnSpc>
              <a:defRPr b="1" sz="3300">
                <a:solidFill>
                  <a:srgbClr val="000000"/>
                </a:solidFill>
                <a:latin typeface="Helvetica"/>
                <a:ea typeface="Helvetica"/>
                <a:cs typeface="Helvetica"/>
                <a:sym typeface="Helvetica"/>
              </a:defRPr>
            </a:pPr>
            <a:r>
              <a:t>                thou only art the Lord; </a:t>
            </a:r>
          </a:p>
          <a:p>
            <a:pPr algn="l" defTabSz="457200">
              <a:lnSpc>
                <a:spcPct val="125000"/>
              </a:lnSpc>
              <a:defRPr b="1" sz="3300">
                <a:solidFill>
                  <a:srgbClr val="000000"/>
                </a:solidFill>
                <a:latin typeface="Helvetica"/>
                <a:ea typeface="Helvetica"/>
                <a:cs typeface="Helvetica"/>
                <a:sym typeface="Helvetica"/>
              </a:defRPr>
            </a:pPr>
            <a:r>
              <a:t>                thou only, O Christ, with the Holy Ghost, </a:t>
            </a:r>
          </a:p>
          <a:p>
            <a:pPr algn="l" defTabSz="457200">
              <a:lnSpc>
                <a:spcPct val="125000"/>
              </a:lnSpc>
              <a:defRPr b="1" sz="3300">
                <a:solidFill>
                  <a:srgbClr val="000000"/>
                </a:solidFill>
                <a:latin typeface="Helvetica"/>
                <a:ea typeface="Helvetica"/>
                <a:cs typeface="Helvetica"/>
                <a:sym typeface="Helvetica"/>
              </a:defRPr>
            </a:pPr>
            <a:r>
              <a:t>                art most high in the glory of God the Father. Amen.</a:t>
            </a:r>
          </a:p>
          <a:p>
            <a:pPr algn="l" defTabSz="457200">
              <a:lnSpc>
                <a:spcPct val="125000"/>
              </a:lnSpc>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THE BLESSING</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peace of God, which passeth all understanding, </a:t>
            </a:r>
          </a:p>
          <a:p>
            <a:pPr algn="l" defTabSz="457200">
              <a:lnSpc>
                <a:spcPct val="125000"/>
              </a:lnSpc>
              <a:defRPr sz="3300">
                <a:solidFill>
                  <a:srgbClr val="000000"/>
                </a:solidFill>
                <a:latin typeface="Helvetica"/>
                <a:ea typeface="Helvetica"/>
                <a:cs typeface="Helvetica"/>
                <a:sym typeface="Helvetica"/>
              </a:defRPr>
            </a:pPr>
            <a:r>
              <a:t>keep your hearts and minds </a:t>
            </a:r>
          </a:p>
          <a:p>
            <a:pPr algn="l" defTabSz="457200">
              <a:lnSpc>
                <a:spcPct val="125000"/>
              </a:lnSpc>
              <a:defRPr sz="3300">
                <a:solidFill>
                  <a:srgbClr val="000000"/>
                </a:solidFill>
                <a:latin typeface="Helvetica"/>
                <a:ea typeface="Helvetica"/>
                <a:cs typeface="Helvetica"/>
                <a:sym typeface="Helvetica"/>
              </a:defRPr>
            </a:pPr>
            <a:r>
              <a:t>in the knowledge and love of God, </a:t>
            </a:r>
          </a:p>
          <a:p>
            <a:pPr algn="l" defTabSz="457200">
              <a:lnSpc>
                <a:spcPct val="125000"/>
              </a:lnSpc>
              <a:defRPr sz="3300">
                <a:solidFill>
                  <a:srgbClr val="000000"/>
                </a:solidFill>
                <a:latin typeface="Helvetica"/>
                <a:ea typeface="Helvetica"/>
                <a:cs typeface="Helvetica"/>
                <a:sym typeface="Helvetica"/>
              </a:defRPr>
            </a:pPr>
            <a:r>
              <a:t>and of his Son Jesus Christ our Lord: </a:t>
            </a:r>
          </a:p>
          <a:p>
            <a:pPr algn="l" defTabSz="457200">
              <a:lnSpc>
                <a:spcPct val="125000"/>
              </a:lnSpc>
              <a:defRPr sz="3300">
                <a:solidFill>
                  <a:srgbClr val="000000"/>
                </a:solidFill>
                <a:latin typeface="Helvetica"/>
                <a:ea typeface="Helvetica"/>
                <a:cs typeface="Helvetica"/>
                <a:sym typeface="Helvetica"/>
              </a:defRPr>
            </a:pPr>
            <a:r>
              <a:t>And the blessing of God Almighty, </a:t>
            </a:r>
          </a:p>
          <a:p>
            <a:pPr algn="l" defTabSz="457200">
              <a:lnSpc>
                <a:spcPct val="125000"/>
              </a:lnSpc>
              <a:defRPr sz="3300">
                <a:solidFill>
                  <a:srgbClr val="000000"/>
                </a:solidFill>
                <a:latin typeface="Helvetica"/>
                <a:ea typeface="Helvetica"/>
                <a:cs typeface="Helvetica"/>
                <a:sym typeface="Helvetica"/>
              </a:defRPr>
            </a:pPr>
            <a:r>
              <a:t> the Father, the Son, and the Holy Ghost, </a:t>
            </a:r>
          </a:p>
          <a:p>
            <a:pPr algn="l" defTabSz="457200">
              <a:lnSpc>
                <a:spcPct val="125000"/>
              </a:lnSpc>
              <a:defRPr sz="3300">
                <a:solidFill>
                  <a:srgbClr val="000000"/>
                </a:solidFill>
                <a:latin typeface="Helvetica"/>
                <a:ea typeface="Helvetica"/>
                <a:cs typeface="Helvetica"/>
                <a:sym typeface="Helvetica"/>
              </a:defRPr>
            </a:pPr>
            <a:r>
              <a:t>be amongst you and remain with you always. </a:t>
            </a:r>
          </a:p>
          <a:p>
            <a:pPr algn="l" defTabSz="457200">
              <a:lnSpc>
                <a:spcPct val="125000"/>
              </a:lnSpc>
              <a:defRPr b="1" sz="3300">
                <a:solidFill>
                  <a:srgbClr val="000000"/>
                </a:solidFill>
                <a:latin typeface="Helvetica"/>
                <a:ea typeface="Helvetica"/>
                <a:cs typeface="Helvetica"/>
                <a:sym typeface="Helvetica"/>
              </a:defRPr>
            </a:pPr>
            <a:r>
              <a:t>All            Amen.</a:t>
            </a:r>
          </a:p>
        </p:txBody>
      </p:sp>
      <p:pic>
        <p:nvPicPr>
          <p:cNvPr id="319" name="Image" descr="Image"/>
          <p:cNvPicPr>
            <a:picLocks noChangeAspect="1"/>
          </p:cNvPicPr>
          <p:nvPr/>
        </p:nvPicPr>
        <p:blipFill>
          <a:blip r:embed="rId2">
            <a:extLst/>
          </a:blip>
          <a:stretch>
            <a:fillRect/>
          </a:stretch>
        </p:blipFill>
        <p:spPr>
          <a:xfrm>
            <a:off x="12450236" y="-308875"/>
            <a:ext cx="13601249" cy="1530263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IMG_7784.jpeg" descr="IMG_7784.jpeg"/>
          <p:cNvPicPr>
            <a:picLocks noChangeAspect="1"/>
          </p:cNvPicPr>
          <p:nvPr/>
        </p:nvPicPr>
        <p:blipFill>
          <a:blip r:embed="rId2">
            <a:extLst/>
          </a:blip>
          <a:stretch>
            <a:fillRect/>
          </a:stretch>
        </p:blipFill>
        <p:spPr>
          <a:xfrm>
            <a:off x="-70037" y="-51066"/>
            <a:ext cx="24664149" cy="13818132"/>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IMG_7244.jpeg" descr="IMG_7244.jpeg"/>
          <p:cNvPicPr>
            <a:picLocks noChangeAspect="1"/>
          </p:cNvPicPr>
          <p:nvPr/>
        </p:nvPicPr>
        <p:blipFill>
          <a:blip r:embed="rId2">
            <a:extLst/>
          </a:blip>
          <a:stretch>
            <a:fillRect/>
          </a:stretch>
        </p:blipFill>
        <p:spPr>
          <a:xfrm>
            <a:off x="-509544" y="-4460307"/>
            <a:ext cx="24958395" cy="18718796"/>
          </a:xfrm>
          <a:prstGeom prst="rect">
            <a:avLst/>
          </a:prstGeom>
          <a:ln w="12700">
            <a:miter lim="400000"/>
          </a:ln>
        </p:spPr>
      </p:pic>
      <p:sp>
        <p:nvSpPr>
          <p:cNvPr id="324" name="Traditional Language…"/>
          <p:cNvSpPr txBox="1"/>
          <p:nvPr>
            <p:ph type="subTitle" sz="quarter" idx="1"/>
          </p:nvPr>
        </p:nvSpPr>
        <p:spPr>
          <a:xfrm>
            <a:off x="6884029" y="429654"/>
            <a:ext cx="10615941" cy="3317842"/>
          </a:xfrm>
          <a:prstGeom prst="rect">
            <a:avLst/>
          </a:prstGeom>
          <a:solidFill>
            <a:srgbClr val="FFFFFF"/>
          </a:solidFill>
        </p:spPr>
        <p:txBody>
          <a:bodyPr/>
          <a:lstStyle/>
          <a:p>
            <a:pPr algn="ctr" defTabSz="457200">
              <a:lnSpc>
                <a:spcPct val="125000"/>
              </a:lnSpc>
              <a:defRPr sz="5800">
                <a:latin typeface="Helvetica"/>
                <a:ea typeface="Helvetica"/>
                <a:cs typeface="Helvetica"/>
                <a:sym typeface="Helvetica"/>
              </a:defRPr>
            </a:pPr>
            <a:r>
              <a:t>Traditional Language</a:t>
            </a:r>
          </a:p>
          <a:p>
            <a:pPr algn="ctr" defTabSz="457200">
              <a:lnSpc>
                <a:spcPct val="125000"/>
              </a:lnSpc>
              <a:defRPr sz="5800">
                <a:latin typeface="Helvetica"/>
                <a:ea typeface="Helvetica"/>
                <a:cs typeface="Helvetica"/>
                <a:sym typeface="Helvetica"/>
              </a:defRPr>
            </a:pPr>
            <a:r>
              <a:t>Book of Common Prayer</a:t>
            </a:r>
          </a:p>
          <a:p>
            <a:pPr algn="ctr" defTabSz="457200">
              <a:lnSpc>
                <a:spcPct val="125000"/>
              </a:lnSpc>
              <a:defRPr sz="5800">
                <a:latin typeface="Helvetica"/>
                <a:ea typeface="Helvetica"/>
                <a:cs typeface="Helvetica"/>
                <a:sym typeface="Helvetica"/>
              </a:defRPr>
            </a:pPr>
            <a:r>
              <a:t>HOLY COMMUNION</a:t>
            </a:r>
          </a:p>
        </p:txBody>
      </p:sp>
      <p:pic>
        <p:nvPicPr>
          <p:cNvPr id="325" name="Image" descr="Image"/>
          <p:cNvPicPr>
            <a:picLocks noChangeAspect="1"/>
          </p:cNvPicPr>
          <p:nvPr/>
        </p:nvPicPr>
        <p:blipFill>
          <a:blip r:embed="rId3">
            <a:extLst/>
          </a:blip>
          <a:stretch>
            <a:fillRect/>
          </a:stretch>
        </p:blipFill>
        <p:spPr>
          <a:xfrm>
            <a:off x="711715" y="809813"/>
            <a:ext cx="4921896" cy="12096374"/>
          </a:xfrm>
          <a:prstGeom prst="rect">
            <a:avLst/>
          </a:prstGeom>
          <a:ln w="190500">
            <a:solidFill>
              <a:srgbClr val="000000"/>
            </a:solidFill>
            <a:miter lim="400000"/>
          </a:ln>
        </p:spPr>
      </p:pic>
      <p:sp>
        <p:nvSpPr>
          <p:cNvPr id="326" name="CHAPEL OF EASE…"/>
          <p:cNvSpPr txBox="1"/>
          <p:nvPr/>
        </p:nvSpPr>
        <p:spPr>
          <a:xfrm>
            <a:off x="17426016" y="11343633"/>
            <a:ext cx="7072065" cy="99123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defRPr b="1" sz="5000">
                <a:solidFill>
                  <a:srgbClr val="FFFFFF"/>
                </a:solidFill>
                <a:latin typeface="Helvetica"/>
                <a:ea typeface="Helvetica"/>
                <a:cs typeface="Helvetica"/>
                <a:sym typeface="Helvetica"/>
              </a:defRPr>
            </a:pPr>
            <a:r>
              <a:t>CHAPEL OF EASE</a:t>
            </a:r>
          </a:p>
          <a:p>
            <a:pPr defTabSz="457200">
              <a:defRPr b="1" sz="5000">
                <a:solidFill>
                  <a:srgbClr val="FFFFFF"/>
                </a:solidFill>
                <a:latin typeface="Helvetica"/>
                <a:ea typeface="Helvetica"/>
                <a:cs typeface="Helvetica"/>
                <a:sym typeface="Helvetica"/>
              </a:defRPr>
            </a:pPr>
            <a:r>
              <a:t>NORTHEND</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29"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30" name="INTRODUCTION…"/>
          <p:cNvSpPr txBox="1"/>
          <p:nvPr/>
        </p:nvSpPr>
        <p:spPr>
          <a:xfrm>
            <a:off x="322301" y="-647280"/>
            <a:ext cx="13167148" cy="15010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25000"/>
              </a:lnSpc>
              <a:defRPr b="1" sz="3400">
                <a:solidFill>
                  <a:srgbClr val="000000"/>
                </a:solidFill>
                <a:latin typeface="Helvetica"/>
                <a:ea typeface="Helvetica"/>
                <a:cs typeface="Helvetica"/>
                <a:sym typeface="Helvetica"/>
              </a:defRPr>
            </a:pPr>
          </a:p>
          <a:p>
            <a:pPr algn="l" defTabSz="457200">
              <a:lnSpc>
                <a:spcPct val="125000"/>
              </a:lnSpc>
              <a:defRPr sz="3400">
                <a:solidFill>
                  <a:srgbClr val="000000"/>
                </a:solidFill>
                <a:latin typeface="Helvetica"/>
                <a:ea typeface="Helvetica"/>
                <a:cs typeface="Helvetica"/>
                <a:sym typeface="Helvetica"/>
              </a:defRPr>
            </a:pPr>
            <a:r>
              <a:rPr b="1"/>
              <a:t>INTRODUCTION</a:t>
            </a:r>
            <a:r>
              <a:t> </a:t>
            </a:r>
          </a:p>
          <a:p>
            <a:pPr algn="l" defTabSz="457200">
              <a:lnSpc>
                <a:spcPct val="125000"/>
              </a:lnSpc>
              <a:defRPr sz="3400">
                <a:solidFill>
                  <a:srgbClr val="000000"/>
                </a:solidFill>
                <a:latin typeface="Helvetica"/>
                <a:ea typeface="Helvetica"/>
                <a:cs typeface="Helvetica"/>
                <a:sym typeface="Helvetica"/>
              </a:defRPr>
            </a:pPr>
            <a:r>
              <a:t>Our Father which art in heaven, </a:t>
            </a:r>
          </a:p>
          <a:p>
            <a:pPr algn="l" defTabSz="457200">
              <a:lnSpc>
                <a:spcPct val="125000"/>
              </a:lnSpc>
              <a:defRPr sz="3400">
                <a:solidFill>
                  <a:srgbClr val="000000"/>
                </a:solidFill>
                <a:latin typeface="Helvetica"/>
                <a:ea typeface="Helvetica"/>
                <a:cs typeface="Helvetica"/>
                <a:sym typeface="Helvetica"/>
              </a:defRPr>
            </a:pPr>
            <a:r>
              <a:t>Hallowed be thy Name, </a:t>
            </a:r>
          </a:p>
          <a:p>
            <a:pPr algn="l" defTabSz="457200">
              <a:lnSpc>
                <a:spcPct val="125000"/>
              </a:lnSpc>
              <a:defRPr sz="3400">
                <a:solidFill>
                  <a:srgbClr val="000000"/>
                </a:solidFill>
                <a:latin typeface="Helvetica"/>
                <a:ea typeface="Helvetica"/>
                <a:cs typeface="Helvetica"/>
                <a:sym typeface="Helvetica"/>
              </a:defRPr>
            </a:pPr>
            <a:r>
              <a:t>Thy kingdom come, Thy will be done, </a:t>
            </a:r>
          </a:p>
          <a:p>
            <a:pPr algn="l" defTabSz="457200">
              <a:lnSpc>
                <a:spcPct val="125000"/>
              </a:lnSpc>
              <a:defRPr sz="3400">
                <a:solidFill>
                  <a:srgbClr val="000000"/>
                </a:solidFill>
                <a:latin typeface="Helvetica"/>
                <a:ea typeface="Helvetica"/>
                <a:cs typeface="Helvetica"/>
                <a:sym typeface="Helvetica"/>
              </a:defRPr>
            </a:pPr>
            <a:r>
              <a:t>in earth as it is in heaven. </a:t>
            </a:r>
          </a:p>
          <a:p>
            <a:pPr algn="l" defTabSz="457200">
              <a:lnSpc>
                <a:spcPct val="125000"/>
              </a:lnSpc>
              <a:defRPr sz="3400">
                <a:solidFill>
                  <a:srgbClr val="000000"/>
                </a:solidFill>
                <a:latin typeface="Helvetica"/>
                <a:ea typeface="Helvetica"/>
                <a:cs typeface="Helvetica"/>
                <a:sym typeface="Helvetica"/>
              </a:defRPr>
            </a:pPr>
            <a:r>
              <a:t>Give us this day our daily bread; </a:t>
            </a:r>
          </a:p>
          <a:p>
            <a:pPr algn="l" defTabSz="457200">
              <a:lnSpc>
                <a:spcPct val="125000"/>
              </a:lnSpc>
              <a:defRPr sz="3400">
                <a:solidFill>
                  <a:srgbClr val="000000"/>
                </a:solidFill>
                <a:latin typeface="Helvetica"/>
                <a:ea typeface="Helvetica"/>
                <a:cs typeface="Helvetica"/>
                <a:sym typeface="Helvetica"/>
              </a:defRPr>
            </a:pPr>
            <a:r>
              <a:t>And forgive us our trespasses, </a:t>
            </a:r>
          </a:p>
          <a:p>
            <a:pPr algn="l" defTabSz="457200">
              <a:lnSpc>
                <a:spcPct val="125000"/>
              </a:lnSpc>
              <a:defRPr sz="3400">
                <a:solidFill>
                  <a:srgbClr val="000000"/>
                </a:solidFill>
                <a:latin typeface="Helvetica"/>
                <a:ea typeface="Helvetica"/>
                <a:cs typeface="Helvetica"/>
                <a:sym typeface="Helvetica"/>
              </a:defRPr>
            </a:pPr>
            <a:r>
              <a:t>As we forgive them that trespass against us; </a:t>
            </a:r>
          </a:p>
          <a:p>
            <a:pPr algn="l" defTabSz="457200">
              <a:lnSpc>
                <a:spcPct val="125000"/>
              </a:lnSpc>
              <a:defRPr sz="3400">
                <a:solidFill>
                  <a:srgbClr val="000000"/>
                </a:solidFill>
                <a:latin typeface="Helvetica"/>
                <a:ea typeface="Helvetica"/>
                <a:cs typeface="Helvetica"/>
                <a:sym typeface="Helvetica"/>
              </a:defRPr>
            </a:pPr>
            <a:r>
              <a:t>And lead us not into temptation, </a:t>
            </a:r>
          </a:p>
          <a:p>
            <a:pPr algn="l" defTabSz="457200">
              <a:lnSpc>
                <a:spcPct val="125000"/>
              </a:lnSpc>
              <a:defRPr sz="3400">
                <a:solidFill>
                  <a:srgbClr val="000000"/>
                </a:solidFill>
                <a:latin typeface="Helvetica"/>
                <a:ea typeface="Helvetica"/>
                <a:cs typeface="Helvetica"/>
                <a:sym typeface="Helvetica"/>
              </a:defRPr>
            </a:pPr>
            <a:r>
              <a:t>But deliver us from evil. </a:t>
            </a:r>
          </a:p>
          <a:p>
            <a:pPr algn="l" defTabSz="457200">
              <a:lnSpc>
                <a:spcPct val="125000"/>
              </a:lnSpc>
              <a:defRPr b="1" sz="3400">
                <a:solidFill>
                  <a:srgbClr val="000000"/>
                </a:solidFill>
                <a:latin typeface="Helvetica"/>
                <a:ea typeface="Helvetica"/>
                <a:cs typeface="Helvetica"/>
                <a:sym typeface="Helvetica"/>
              </a:defRPr>
            </a:pPr>
            <a:r>
              <a:t>All            Amen.</a:t>
            </a:r>
          </a:p>
          <a:p>
            <a:pPr algn="l" defTabSz="457200">
              <a:lnSpc>
                <a:spcPct val="125000"/>
              </a:lnSpc>
              <a:defRPr b="1" sz="34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PRAYER OF PREPARATION </a:t>
            </a:r>
          </a:p>
          <a:p>
            <a:pPr algn="l" defTabSz="457200">
              <a:lnSpc>
                <a:spcPct val="125000"/>
              </a:lnSpc>
              <a:defRPr b="1" sz="3300">
                <a:solidFill>
                  <a:srgbClr val="000000"/>
                </a:solidFill>
                <a:latin typeface="Helvetica"/>
                <a:ea typeface="Helvetica"/>
                <a:cs typeface="Helvetica"/>
                <a:sym typeface="Helvetica"/>
              </a:defRPr>
            </a:pPr>
            <a:r>
              <a:t>All            Almighty God, </a:t>
            </a:r>
          </a:p>
          <a:p>
            <a:pPr algn="l" defTabSz="457200">
              <a:lnSpc>
                <a:spcPct val="125000"/>
              </a:lnSpc>
              <a:defRPr b="1" sz="3300">
                <a:solidFill>
                  <a:srgbClr val="000000"/>
                </a:solidFill>
                <a:latin typeface="Helvetica"/>
                <a:ea typeface="Helvetica"/>
                <a:cs typeface="Helvetica"/>
                <a:sym typeface="Helvetica"/>
              </a:defRPr>
            </a:pPr>
            <a:r>
              <a:t>                 unto whom all hearts be open, all desires known, </a:t>
            </a:r>
          </a:p>
          <a:p>
            <a:pPr algn="l" defTabSz="457200">
              <a:lnSpc>
                <a:spcPct val="125000"/>
              </a:lnSpc>
              <a:defRPr b="1" sz="3300">
                <a:solidFill>
                  <a:srgbClr val="000000"/>
                </a:solidFill>
                <a:latin typeface="Helvetica"/>
                <a:ea typeface="Helvetica"/>
                <a:cs typeface="Helvetica"/>
                <a:sym typeface="Helvetica"/>
              </a:defRPr>
            </a:pPr>
            <a:r>
              <a:t>                 and from whom no secrets are hid: </a:t>
            </a:r>
          </a:p>
          <a:p>
            <a:pPr algn="l" defTabSz="457200">
              <a:lnSpc>
                <a:spcPct val="125000"/>
              </a:lnSpc>
              <a:defRPr b="1" sz="3300">
                <a:solidFill>
                  <a:srgbClr val="000000"/>
                </a:solidFill>
                <a:latin typeface="Helvetica"/>
                <a:ea typeface="Helvetica"/>
                <a:cs typeface="Helvetica"/>
                <a:sym typeface="Helvetica"/>
              </a:defRPr>
            </a:pPr>
            <a:r>
              <a:t>                 Cleanse the thoughts of our hearts </a:t>
            </a:r>
          </a:p>
          <a:p>
            <a:pPr algn="l" defTabSz="457200">
              <a:lnSpc>
                <a:spcPct val="125000"/>
              </a:lnSpc>
              <a:defRPr b="1" sz="3300">
                <a:solidFill>
                  <a:srgbClr val="000000"/>
                </a:solidFill>
                <a:latin typeface="Helvetica"/>
                <a:ea typeface="Helvetica"/>
                <a:cs typeface="Helvetica"/>
                <a:sym typeface="Helvetica"/>
              </a:defRPr>
            </a:pPr>
            <a:r>
              <a:t>                 by the inspiration of thy Holy Spirit, </a:t>
            </a:r>
          </a:p>
          <a:p>
            <a:pPr algn="l" defTabSz="457200">
              <a:lnSpc>
                <a:spcPct val="125000"/>
              </a:lnSpc>
              <a:defRPr b="1" sz="3300">
                <a:solidFill>
                  <a:srgbClr val="000000"/>
                </a:solidFill>
                <a:latin typeface="Helvetica"/>
                <a:ea typeface="Helvetica"/>
                <a:cs typeface="Helvetica"/>
                <a:sym typeface="Helvetica"/>
              </a:defRPr>
            </a:pPr>
            <a:r>
              <a:t>                 that we may perfectly love thee, </a:t>
            </a:r>
          </a:p>
          <a:p>
            <a:pPr algn="l" defTabSz="457200">
              <a:lnSpc>
                <a:spcPct val="125000"/>
              </a:lnSpc>
              <a:defRPr b="1" sz="3300">
                <a:solidFill>
                  <a:srgbClr val="000000"/>
                </a:solidFill>
                <a:latin typeface="Helvetica"/>
                <a:ea typeface="Helvetica"/>
                <a:cs typeface="Helvetica"/>
                <a:sym typeface="Helvetica"/>
              </a:defRPr>
            </a:pPr>
            <a:r>
              <a:t>                 and worthily magnify thy holy Name; </a:t>
            </a:r>
          </a:p>
          <a:p>
            <a:pPr algn="l" defTabSz="457200">
              <a:lnSpc>
                <a:spcPct val="125000"/>
              </a:lnSpc>
              <a:defRPr b="1" sz="3300">
                <a:solidFill>
                  <a:srgbClr val="000000"/>
                </a:solidFill>
                <a:latin typeface="Helvetica"/>
                <a:ea typeface="Helvetica"/>
                <a:cs typeface="Helvetica"/>
                <a:sym typeface="Helvetica"/>
              </a:defRPr>
            </a:pPr>
            <a:r>
              <a:t>                 through Christ our Lord. Amen.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2"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33"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34" name="The Summary of the Law…"/>
          <p:cNvSpPr txBox="1"/>
          <p:nvPr/>
        </p:nvSpPr>
        <p:spPr>
          <a:xfrm>
            <a:off x="424767" y="988743"/>
            <a:ext cx="13537725" cy="13275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Summary of the Law</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Our Lord Jesus Christ said: </a:t>
            </a:r>
          </a:p>
          <a:p>
            <a:pPr algn="l" defTabSz="457200">
              <a:lnSpc>
                <a:spcPct val="125000"/>
              </a:lnSpc>
              <a:defRPr sz="3300">
                <a:solidFill>
                  <a:srgbClr val="000000"/>
                </a:solidFill>
                <a:latin typeface="Helvetica"/>
                <a:ea typeface="Helvetica"/>
                <a:cs typeface="Helvetica"/>
                <a:sym typeface="Helvetica"/>
              </a:defRPr>
            </a:pPr>
            <a:r>
              <a:t>Hear, O Israel, the Lord our God is one Lord; </a:t>
            </a:r>
          </a:p>
          <a:p>
            <a:pPr algn="l" defTabSz="457200">
              <a:lnSpc>
                <a:spcPct val="125000"/>
              </a:lnSpc>
              <a:defRPr sz="3300">
                <a:solidFill>
                  <a:srgbClr val="000000"/>
                </a:solidFill>
                <a:latin typeface="Helvetica"/>
                <a:ea typeface="Helvetica"/>
                <a:cs typeface="Helvetica"/>
                <a:sym typeface="Helvetica"/>
              </a:defRPr>
            </a:pPr>
            <a:r>
              <a:t>and thou shalt love the Lord thy God </a:t>
            </a:r>
          </a:p>
          <a:p>
            <a:pPr algn="l" defTabSz="457200">
              <a:lnSpc>
                <a:spcPct val="125000"/>
              </a:lnSpc>
              <a:defRPr sz="3300">
                <a:solidFill>
                  <a:srgbClr val="000000"/>
                </a:solidFill>
                <a:latin typeface="Helvetica"/>
                <a:ea typeface="Helvetica"/>
                <a:cs typeface="Helvetica"/>
                <a:sym typeface="Helvetica"/>
              </a:defRPr>
            </a:pPr>
            <a:r>
              <a:t>with all thy heart, and with all thy soul, </a:t>
            </a:r>
          </a:p>
          <a:p>
            <a:pPr algn="l" defTabSz="457200">
              <a:lnSpc>
                <a:spcPct val="125000"/>
              </a:lnSpc>
              <a:defRPr sz="3300">
                <a:solidFill>
                  <a:srgbClr val="000000"/>
                </a:solidFill>
                <a:latin typeface="Helvetica"/>
                <a:ea typeface="Helvetica"/>
                <a:cs typeface="Helvetica"/>
                <a:sym typeface="Helvetica"/>
              </a:defRPr>
            </a:pPr>
            <a:r>
              <a:t>and with all thy mind, </a:t>
            </a:r>
          </a:p>
          <a:p>
            <a:pPr algn="l" defTabSz="457200">
              <a:lnSpc>
                <a:spcPct val="125000"/>
              </a:lnSpc>
              <a:defRPr sz="3300">
                <a:solidFill>
                  <a:srgbClr val="000000"/>
                </a:solidFill>
                <a:latin typeface="Helvetica"/>
                <a:ea typeface="Helvetica"/>
                <a:cs typeface="Helvetica"/>
                <a:sym typeface="Helvetica"/>
              </a:defRPr>
            </a:pPr>
            <a:r>
              <a:t>and with all thy strength. </a:t>
            </a:r>
          </a:p>
          <a:p>
            <a:pPr algn="l" defTabSz="457200">
              <a:lnSpc>
                <a:spcPct val="125000"/>
              </a:lnSpc>
              <a:defRPr sz="3300">
                <a:solidFill>
                  <a:srgbClr val="000000"/>
                </a:solidFill>
                <a:latin typeface="Helvetica"/>
                <a:ea typeface="Helvetica"/>
                <a:cs typeface="Helvetica"/>
                <a:sym typeface="Helvetica"/>
              </a:defRPr>
            </a:pPr>
            <a:r>
              <a:t>This is the first commandment.</a:t>
            </a:r>
          </a:p>
          <a:p>
            <a:pPr algn="l" defTabSz="457200">
              <a:lnSpc>
                <a:spcPct val="125000"/>
              </a:lnSpc>
              <a:defRPr sz="3300">
                <a:solidFill>
                  <a:srgbClr val="000000"/>
                </a:solidFill>
                <a:latin typeface="Helvetica"/>
                <a:ea typeface="Helvetica"/>
                <a:cs typeface="Helvetica"/>
                <a:sym typeface="Helvetica"/>
              </a:defRPr>
            </a:pPr>
            <a:r>
              <a:t>And the second is like, namely this; </a:t>
            </a:r>
          </a:p>
          <a:p>
            <a:pPr algn="l" defTabSz="457200">
              <a:lnSpc>
                <a:spcPct val="125000"/>
              </a:lnSpc>
              <a:defRPr sz="3300">
                <a:solidFill>
                  <a:srgbClr val="000000"/>
                </a:solidFill>
                <a:latin typeface="Helvetica"/>
                <a:ea typeface="Helvetica"/>
                <a:cs typeface="Helvetica"/>
                <a:sym typeface="Helvetica"/>
              </a:defRPr>
            </a:pPr>
            <a:r>
              <a:t>Thou shalt love thy neighbour as thyself. </a:t>
            </a:r>
          </a:p>
          <a:p>
            <a:pPr algn="l" defTabSz="457200">
              <a:lnSpc>
                <a:spcPct val="125000"/>
              </a:lnSpc>
              <a:defRPr sz="3300">
                <a:solidFill>
                  <a:srgbClr val="000000"/>
                </a:solidFill>
                <a:latin typeface="Helvetica"/>
                <a:ea typeface="Helvetica"/>
                <a:cs typeface="Helvetica"/>
                <a:sym typeface="Helvetica"/>
              </a:defRPr>
            </a:pPr>
            <a:r>
              <a:t>There is none other commandment greater than these. </a:t>
            </a:r>
          </a:p>
          <a:p>
            <a:pPr algn="l" defTabSz="457200">
              <a:lnSpc>
                <a:spcPct val="125000"/>
              </a:lnSpc>
              <a:defRPr sz="3300">
                <a:solidFill>
                  <a:srgbClr val="000000"/>
                </a:solidFill>
                <a:latin typeface="Helvetica"/>
                <a:ea typeface="Helvetica"/>
                <a:cs typeface="Helvetica"/>
                <a:sym typeface="Helvetica"/>
              </a:defRPr>
            </a:pPr>
            <a:r>
              <a:t>On these two commandments hang all the law and the prophets.</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Lord, have mercy upon us, </a:t>
            </a:r>
          </a:p>
          <a:p>
            <a:pPr algn="l" defTabSz="457200">
              <a:lnSpc>
                <a:spcPct val="125000"/>
              </a:lnSpc>
              <a:defRPr b="1" sz="3300">
                <a:solidFill>
                  <a:srgbClr val="000000"/>
                </a:solidFill>
                <a:latin typeface="Helvetica"/>
                <a:ea typeface="Helvetica"/>
                <a:cs typeface="Helvetica"/>
                <a:sym typeface="Helvetica"/>
              </a:defRPr>
            </a:pPr>
            <a:r>
              <a:t>                and write all these thy laws in our hearts, </a:t>
            </a:r>
          </a:p>
          <a:p>
            <a:pPr algn="l" defTabSz="457200">
              <a:lnSpc>
                <a:spcPct val="125000"/>
              </a:lnSpc>
              <a:defRPr b="1" sz="3300">
                <a:solidFill>
                  <a:srgbClr val="000000"/>
                </a:solidFill>
                <a:latin typeface="Helvetica"/>
                <a:ea typeface="Helvetica"/>
                <a:cs typeface="Helvetica"/>
                <a:sym typeface="Helvetica"/>
              </a:defRPr>
            </a:pPr>
            <a:r>
              <a:t>                we beseech thee.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6"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37"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38" name="THE COLLECT…"/>
          <p:cNvSpPr txBox="1"/>
          <p:nvPr/>
        </p:nvSpPr>
        <p:spPr>
          <a:xfrm>
            <a:off x="381697" y="293698"/>
            <a:ext cx="13374899" cy="13275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COLLECT</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Let us pray for the Queen</a:t>
            </a:r>
          </a:p>
          <a:p>
            <a:pPr algn="l" defTabSz="457200">
              <a:lnSpc>
                <a:spcPct val="125000"/>
              </a:lnSpc>
              <a:defRPr sz="3300">
                <a:solidFill>
                  <a:srgbClr val="000000"/>
                </a:solidFill>
                <a:latin typeface="Helvetica"/>
                <a:ea typeface="Helvetica"/>
                <a:cs typeface="Helvetica"/>
                <a:sym typeface="Helvetica"/>
              </a:defRPr>
            </a:pPr>
            <a:r>
              <a:t>Almighty God, </a:t>
            </a:r>
          </a:p>
          <a:p>
            <a:pPr algn="l" defTabSz="457200">
              <a:lnSpc>
                <a:spcPct val="125000"/>
              </a:lnSpc>
              <a:defRPr sz="3300">
                <a:solidFill>
                  <a:srgbClr val="000000"/>
                </a:solidFill>
                <a:latin typeface="Helvetica"/>
                <a:ea typeface="Helvetica"/>
                <a:cs typeface="Helvetica"/>
                <a:sym typeface="Helvetica"/>
              </a:defRPr>
            </a:pPr>
            <a:r>
              <a:t>whose kingdom is ever-lasting, and power infinite: </a:t>
            </a:r>
          </a:p>
          <a:p>
            <a:pPr algn="l" defTabSz="457200">
              <a:lnSpc>
                <a:spcPct val="125000"/>
              </a:lnSpc>
              <a:defRPr sz="3300">
                <a:solidFill>
                  <a:srgbClr val="000000"/>
                </a:solidFill>
                <a:latin typeface="Helvetica"/>
                <a:ea typeface="Helvetica"/>
                <a:cs typeface="Helvetica"/>
                <a:sym typeface="Helvetica"/>
              </a:defRPr>
            </a:pPr>
            <a:r>
              <a:t>Have mercy upon the whole Church; </a:t>
            </a:r>
          </a:p>
          <a:p>
            <a:pPr algn="l" defTabSz="457200">
              <a:lnSpc>
                <a:spcPct val="125000"/>
              </a:lnSpc>
              <a:defRPr sz="3300">
                <a:solidFill>
                  <a:srgbClr val="000000"/>
                </a:solidFill>
                <a:latin typeface="Helvetica"/>
                <a:ea typeface="Helvetica"/>
                <a:cs typeface="Helvetica"/>
                <a:sym typeface="Helvetica"/>
              </a:defRPr>
            </a:pPr>
            <a:r>
              <a:t>and so rule the heart of thy chosen servant ELIZABETH, </a:t>
            </a:r>
          </a:p>
          <a:p>
            <a:pPr algn="l" defTabSz="457200">
              <a:lnSpc>
                <a:spcPct val="125000"/>
              </a:lnSpc>
              <a:defRPr sz="3300">
                <a:solidFill>
                  <a:srgbClr val="000000"/>
                </a:solidFill>
                <a:latin typeface="Helvetica"/>
                <a:ea typeface="Helvetica"/>
                <a:cs typeface="Helvetica"/>
                <a:sym typeface="Helvetica"/>
              </a:defRPr>
            </a:pPr>
            <a:r>
              <a:t>our Queen and Governor, </a:t>
            </a:r>
          </a:p>
          <a:p>
            <a:pPr algn="l" defTabSz="457200">
              <a:lnSpc>
                <a:spcPct val="125000"/>
              </a:lnSpc>
              <a:defRPr sz="3300">
                <a:solidFill>
                  <a:srgbClr val="000000"/>
                </a:solidFill>
                <a:latin typeface="Helvetica"/>
                <a:ea typeface="Helvetica"/>
                <a:cs typeface="Helvetica"/>
                <a:sym typeface="Helvetica"/>
              </a:defRPr>
            </a:pPr>
            <a:r>
              <a:t>that she (knowing whose minister she is) </a:t>
            </a:r>
          </a:p>
          <a:p>
            <a:pPr algn="l" defTabSz="457200">
              <a:lnSpc>
                <a:spcPct val="125000"/>
              </a:lnSpc>
              <a:defRPr sz="3300">
                <a:solidFill>
                  <a:srgbClr val="000000"/>
                </a:solidFill>
                <a:latin typeface="Helvetica"/>
                <a:ea typeface="Helvetica"/>
                <a:cs typeface="Helvetica"/>
                <a:sym typeface="Helvetica"/>
              </a:defRPr>
            </a:pPr>
            <a:r>
              <a:t>may above all things seek thy honour and glory: </a:t>
            </a:r>
          </a:p>
          <a:p>
            <a:pPr algn="l" defTabSz="457200">
              <a:lnSpc>
                <a:spcPct val="125000"/>
              </a:lnSpc>
              <a:defRPr sz="3300">
                <a:solidFill>
                  <a:srgbClr val="000000"/>
                </a:solidFill>
                <a:latin typeface="Helvetica"/>
                <a:ea typeface="Helvetica"/>
                <a:cs typeface="Helvetica"/>
                <a:sym typeface="Helvetica"/>
              </a:defRPr>
            </a:pPr>
            <a:r>
              <a:t>and that we and all her subjects </a:t>
            </a:r>
          </a:p>
          <a:p>
            <a:pPr algn="l" defTabSz="457200">
              <a:lnSpc>
                <a:spcPct val="125000"/>
              </a:lnSpc>
              <a:defRPr sz="3300">
                <a:solidFill>
                  <a:srgbClr val="000000"/>
                </a:solidFill>
                <a:latin typeface="Helvetica"/>
                <a:ea typeface="Helvetica"/>
                <a:cs typeface="Helvetica"/>
                <a:sym typeface="Helvetica"/>
              </a:defRPr>
            </a:pPr>
            <a:r>
              <a:t>(duly considering whose authority she hath) </a:t>
            </a:r>
          </a:p>
          <a:p>
            <a:pPr algn="l" defTabSz="457200">
              <a:lnSpc>
                <a:spcPct val="125000"/>
              </a:lnSpc>
              <a:defRPr sz="3300">
                <a:solidFill>
                  <a:srgbClr val="000000"/>
                </a:solidFill>
                <a:latin typeface="Helvetica"/>
                <a:ea typeface="Helvetica"/>
                <a:cs typeface="Helvetica"/>
                <a:sym typeface="Helvetica"/>
              </a:defRPr>
            </a:pPr>
            <a:r>
              <a:t>may faithfully serve, honour, and humbly obey her, </a:t>
            </a:r>
          </a:p>
          <a:p>
            <a:pPr algn="l" defTabSz="457200">
              <a:lnSpc>
                <a:spcPct val="125000"/>
              </a:lnSpc>
              <a:defRPr sz="3300">
                <a:solidFill>
                  <a:srgbClr val="000000"/>
                </a:solidFill>
                <a:latin typeface="Helvetica"/>
                <a:ea typeface="Helvetica"/>
                <a:cs typeface="Helvetica"/>
                <a:sym typeface="Helvetica"/>
              </a:defRPr>
            </a:pPr>
            <a:r>
              <a:t>in thee, and for thee, </a:t>
            </a:r>
          </a:p>
          <a:p>
            <a:pPr algn="l" defTabSz="457200">
              <a:lnSpc>
                <a:spcPct val="125000"/>
              </a:lnSpc>
              <a:defRPr sz="3300">
                <a:solidFill>
                  <a:srgbClr val="000000"/>
                </a:solidFill>
                <a:latin typeface="Helvetica"/>
                <a:ea typeface="Helvetica"/>
                <a:cs typeface="Helvetica"/>
                <a:sym typeface="Helvetica"/>
              </a:defRPr>
            </a:pPr>
            <a:r>
              <a:t>according to thy blessed Word and ordinance; </a:t>
            </a:r>
          </a:p>
          <a:p>
            <a:pPr algn="l" defTabSz="457200">
              <a:lnSpc>
                <a:spcPct val="125000"/>
              </a:lnSpc>
              <a:defRPr sz="3300">
                <a:solidFill>
                  <a:srgbClr val="000000"/>
                </a:solidFill>
                <a:latin typeface="Helvetica"/>
                <a:ea typeface="Helvetica"/>
                <a:cs typeface="Helvetica"/>
                <a:sym typeface="Helvetica"/>
              </a:defRPr>
            </a:pPr>
            <a:r>
              <a:t>through Jesus Christ our Lord,         </a:t>
            </a:r>
          </a:p>
          <a:p>
            <a:pPr algn="l" defTabSz="457200">
              <a:lnSpc>
                <a:spcPct val="125000"/>
              </a:lnSpc>
              <a:defRPr sz="3300">
                <a:solidFill>
                  <a:srgbClr val="000000"/>
                </a:solidFill>
                <a:latin typeface="Helvetica"/>
                <a:ea typeface="Helvetica"/>
                <a:cs typeface="Helvetica"/>
                <a:sym typeface="Helvetica"/>
              </a:defRPr>
            </a:pPr>
            <a:r>
              <a:t>who with thee and the Holy Ghost </a:t>
            </a:r>
          </a:p>
          <a:p>
            <a:pPr algn="l" defTabSz="457200">
              <a:lnSpc>
                <a:spcPct val="125000"/>
              </a:lnSpc>
              <a:defRPr sz="3300">
                <a:solidFill>
                  <a:srgbClr val="000000"/>
                </a:solidFill>
                <a:latin typeface="Helvetica"/>
                <a:ea typeface="Helvetica"/>
                <a:cs typeface="Helvetica"/>
                <a:sym typeface="Helvetica"/>
              </a:defRPr>
            </a:pPr>
            <a:r>
              <a:t>liveth and reigneth, ever one God, world without end.</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COLLECT FOR THE DAY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41"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42" name="EPISTLE…"/>
          <p:cNvSpPr txBox="1"/>
          <p:nvPr/>
        </p:nvSpPr>
        <p:spPr>
          <a:xfrm>
            <a:off x="387431" y="620073"/>
            <a:ext cx="13537725" cy="7146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EPISTLE</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GOSPEL</a:t>
            </a:r>
          </a:p>
          <a:p>
            <a:pPr algn="l" defTabSz="457200">
              <a:lnSpc>
                <a:spcPct val="50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Holy Gospel is written in the ______ chapter of the Gospel according to _____ beginning at the ____ verse.</a:t>
            </a:r>
          </a:p>
          <a:p>
            <a:pPr algn="l" defTabSz="457200">
              <a:lnSpc>
                <a:spcPct val="125000"/>
              </a:lnSpc>
              <a:defRPr b="1" sz="3300">
                <a:solidFill>
                  <a:srgbClr val="000000"/>
                </a:solidFill>
                <a:latin typeface="Helvetica"/>
                <a:ea typeface="Helvetica"/>
                <a:cs typeface="Helvetica"/>
                <a:sym typeface="Helvetica"/>
              </a:defRPr>
            </a:pPr>
            <a:r>
              <a:t>All            Glory be to thee, O Lord.</a:t>
            </a:r>
          </a:p>
          <a:p>
            <a:pPr algn="l" defTabSz="457200">
              <a:lnSpc>
                <a:spcPct val="125000"/>
              </a:lnSpc>
              <a:defRPr sz="3300">
                <a:solidFill>
                  <a:srgbClr val="000000"/>
                </a:solidFill>
                <a:latin typeface="Helvetica"/>
                <a:ea typeface="Helvetica"/>
                <a:cs typeface="Helvetica"/>
                <a:sym typeface="Helvetica"/>
              </a:defRPr>
            </a:pPr>
          </a:p>
          <a:p>
            <a:pPr defTabSz="457200">
              <a:lnSpc>
                <a:spcPct val="125000"/>
              </a:lnSpc>
              <a:defRPr i="1" sz="2800">
                <a:solidFill>
                  <a:srgbClr val="000000"/>
                </a:solidFill>
                <a:latin typeface="Helvetica"/>
                <a:ea typeface="Helvetica"/>
                <a:cs typeface="Helvetica"/>
                <a:sym typeface="Helvetica"/>
              </a:defRPr>
            </a:pPr>
            <a:r>
              <a:t>Ending with the words</a:t>
            </a:r>
          </a:p>
          <a:p>
            <a:pPr algn="l" defTabSz="457200">
              <a:lnSpc>
                <a:spcPct val="125000"/>
              </a:lnSpc>
              <a:defRPr sz="3300">
                <a:solidFill>
                  <a:srgbClr val="000000"/>
                </a:solidFill>
                <a:latin typeface="Helvetica"/>
                <a:ea typeface="Helvetica"/>
                <a:cs typeface="Helvetica"/>
                <a:sym typeface="Helvetica"/>
              </a:defRPr>
            </a:pPr>
            <a:r>
              <a:t>This is the Gospel of the Lord</a:t>
            </a:r>
          </a:p>
          <a:p>
            <a:pPr algn="l" defTabSz="457200">
              <a:lnSpc>
                <a:spcPct val="125000"/>
              </a:lnSpc>
              <a:defRPr b="1" sz="3300">
                <a:solidFill>
                  <a:srgbClr val="000000"/>
                </a:solidFill>
                <a:latin typeface="Helvetica"/>
                <a:ea typeface="Helvetica"/>
                <a:cs typeface="Helvetica"/>
                <a:sym typeface="Helvetica"/>
              </a:defRPr>
            </a:pPr>
            <a:r>
              <a:t>All            Praise be to thee, O Christ.</a:t>
            </a:r>
          </a:p>
        </p:txBody>
      </p:sp>
      <p:pic>
        <p:nvPicPr>
          <p:cNvPr id="343" name="IMG_7775.png" descr="IMG_7775.png"/>
          <p:cNvPicPr>
            <a:picLocks noChangeAspect="1"/>
          </p:cNvPicPr>
          <p:nvPr/>
        </p:nvPicPr>
        <p:blipFill>
          <a:blip r:embed="rId3">
            <a:extLst/>
          </a:blip>
          <a:stretch>
            <a:fillRect/>
          </a:stretch>
        </p:blipFill>
        <p:spPr>
          <a:xfrm>
            <a:off x="-178259" y="7218078"/>
            <a:ext cx="13370357" cy="7220516"/>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4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47" name="THE CREED…"/>
          <p:cNvSpPr txBox="1"/>
          <p:nvPr/>
        </p:nvSpPr>
        <p:spPr>
          <a:xfrm>
            <a:off x="325593" y="635130"/>
            <a:ext cx="13537726" cy="128074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b="1" sz="3300">
                <a:solidFill>
                  <a:srgbClr val="000000"/>
                </a:solidFill>
                <a:latin typeface="Helvetica"/>
                <a:ea typeface="Helvetica"/>
                <a:cs typeface="Helvetica"/>
                <a:sym typeface="Helvetica"/>
              </a:defRPr>
            </a:pPr>
            <a:r>
              <a:t>THE CREED</a:t>
            </a:r>
          </a:p>
          <a:p>
            <a:pPr algn="l" defTabSz="457200">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I believe in one God the Father Almighty, </a:t>
            </a:r>
          </a:p>
          <a:p>
            <a:pPr algn="l" defTabSz="457200">
              <a:lnSpc>
                <a:spcPct val="125000"/>
              </a:lnSpc>
              <a:defRPr b="1" sz="3300">
                <a:solidFill>
                  <a:srgbClr val="000000"/>
                </a:solidFill>
                <a:latin typeface="Helvetica"/>
                <a:ea typeface="Helvetica"/>
                <a:cs typeface="Helvetica"/>
                <a:sym typeface="Helvetica"/>
              </a:defRPr>
            </a:pPr>
            <a:r>
              <a:t>                Maker of heaven and earth, </a:t>
            </a:r>
          </a:p>
          <a:p>
            <a:pPr algn="l" defTabSz="457200">
              <a:lnSpc>
                <a:spcPct val="125000"/>
              </a:lnSpc>
              <a:defRPr b="1" sz="3300">
                <a:solidFill>
                  <a:srgbClr val="000000"/>
                </a:solidFill>
                <a:latin typeface="Helvetica"/>
                <a:ea typeface="Helvetica"/>
                <a:cs typeface="Helvetica"/>
                <a:sym typeface="Helvetica"/>
              </a:defRPr>
            </a:pPr>
            <a:r>
              <a:t>                And of all things visible and invisible:</a:t>
            </a:r>
          </a:p>
          <a:p>
            <a:pPr algn="l" defTabSz="457200">
              <a:lnSpc>
                <a:spcPct val="125000"/>
              </a:lnSpc>
              <a:defRPr b="1" sz="3300">
                <a:solidFill>
                  <a:srgbClr val="000000"/>
                </a:solidFill>
                <a:latin typeface="Helvetica"/>
                <a:ea typeface="Helvetica"/>
                <a:cs typeface="Helvetica"/>
                <a:sym typeface="Helvetica"/>
              </a:defRPr>
            </a:pPr>
            <a:r>
              <a:t>                And in one Lord Jesus Christ, </a:t>
            </a:r>
          </a:p>
          <a:p>
            <a:pPr algn="l" defTabSz="457200">
              <a:lnSpc>
                <a:spcPct val="125000"/>
              </a:lnSpc>
              <a:defRPr b="1" sz="3300">
                <a:solidFill>
                  <a:srgbClr val="000000"/>
                </a:solidFill>
                <a:latin typeface="Helvetica"/>
                <a:ea typeface="Helvetica"/>
                <a:cs typeface="Helvetica"/>
                <a:sym typeface="Helvetica"/>
              </a:defRPr>
            </a:pPr>
            <a:r>
              <a:t>                the only-begotten Son of God, </a:t>
            </a:r>
          </a:p>
          <a:p>
            <a:pPr algn="l" defTabSz="457200">
              <a:lnSpc>
                <a:spcPct val="125000"/>
              </a:lnSpc>
              <a:defRPr b="1" sz="3300">
                <a:solidFill>
                  <a:srgbClr val="000000"/>
                </a:solidFill>
                <a:latin typeface="Helvetica"/>
                <a:ea typeface="Helvetica"/>
                <a:cs typeface="Helvetica"/>
                <a:sym typeface="Helvetica"/>
              </a:defRPr>
            </a:pPr>
            <a:r>
              <a:t>                Begotten of his Father before all worlds, </a:t>
            </a:r>
          </a:p>
          <a:p>
            <a:pPr algn="l" defTabSz="457200">
              <a:lnSpc>
                <a:spcPct val="125000"/>
              </a:lnSpc>
              <a:defRPr b="1" sz="3300">
                <a:solidFill>
                  <a:srgbClr val="000000"/>
                </a:solidFill>
                <a:latin typeface="Helvetica"/>
                <a:ea typeface="Helvetica"/>
                <a:cs typeface="Helvetica"/>
                <a:sym typeface="Helvetica"/>
              </a:defRPr>
            </a:pPr>
            <a:r>
              <a:t>                God of God, Light of Light, </a:t>
            </a:r>
          </a:p>
          <a:p>
            <a:pPr algn="l" defTabSz="457200">
              <a:lnSpc>
                <a:spcPct val="125000"/>
              </a:lnSpc>
              <a:defRPr b="1" sz="3300">
                <a:solidFill>
                  <a:srgbClr val="000000"/>
                </a:solidFill>
                <a:latin typeface="Helvetica"/>
                <a:ea typeface="Helvetica"/>
                <a:cs typeface="Helvetica"/>
                <a:sym typeface="Helvetica"/>
              </a:defRPr>
            </a:pPr>
            <a:r>
              <a:t>                Very God of very God,                          </a:t>
            </a:r>
          </a:p>
          <a:p>
            <a:pPr algn="l" defTabSz="457200">
              <a:lnSpc>
                <a:spcPct val="125000"/>
              </a:lnSpc>
              <a:defRPr b="1" sz="3300">
                <a:solidFill>
                  <a:srgbClr val="000000"/>
                </a:solidFill>
                <a:latin typeface="Helvetica"/>
                <a:ea typeface="Helvetica"/>
                <a:cs typeface="Helvetica"/>
                <a:sym typeface="Helvetica"/>
              </a:defRPr>
            </a:pPr>
            <a:r>
              <a:t>                Begotten, not made, </a:t>
            </a:r>
          </a:p>
          <a:p>
            <a:pPr algn="l" defTabSz="457200">
              <a:lnSpc>
                <a:spcPct val="125000"/>
              </a:lnSpc>
              <a:defRPr b="1" sz="3300">
                <a:solidFill>
                  <a:srgbClr val="000000"/>
                </a:solidFill>
                <a:latin typeface="Helvetica"/>
                <a:ea typeface="Helvetica"/>
                <a:cs typeface="Helvetica"/>
                <a:sym typeface="Helvetica"/>
              </a:defRPr>
            </a:pPr>
            <a:r>
              <a:t>                Being of one substance with the Father, </a:t>
            </a:r>
          </a:p>
          <a:p>
            <a:pPr algn="l" defTabSz="457200">
              <a:lnSpc>
                <a:spcPct val="125000"/>
              </a:lnSpc>
              <a:defRPr b="1" sz="3300">
                <a:solidFill>
                  <a:srgbClr val="000000"/>
                </a:solidFill>
                <a:latin typeface="Helvetica"/>
                <a:ea typeface="Helvetica"/>
                <a:cs typeface="Helvetica"/>
                <a:sym typeface="Helvetica"/>
              </a:defRPr>
            </a:pPr>
            <a:r>
              <a:t>                By whom all things were made: </a:t>
            </a:r>
          </a:p>
          <a:p>
            <a:pPr algn="l" defTabSz="457200">
              <a:lnSpc>
                <a:spcPct val="125000"/>
              </a:lnSpc>
              <a:defRPr b="1" sz="3300">
                <a:solidFill>
                  <a:srgbClr val="000000"/>
                </a:solidFill>
                <a:latin typeface="Helvetica"/>
                <a:ea typeface="Helvetica"/>
                <a:cs typeface="Helvetica"/>
                <a:sym typeface="Helvetica"/>
              </a:defRPr>
            </a:pPr>
            <a:r>
              <a:t>                Who for us men and for our salvation </a:t>
            </a:r>
          </a:p>
          <a:p>
            <a:pPr algn="l" defTabSz="457200">
              <a:lnSpc>
                <a:spcPct val="125000"/>
              </a:lnSpc>
              <a:defRPr b="1" sz="3300">
                <a:solidFill>
                  <a:srgbClr val="000000"/>
                </a:solidFill>
                <a:latin typeface="Helvetica"/>
                <a:ea typeface="Helvetica"/>
                <a:cs typeface="Helvetica"/>
                <a:sym typeface="Helvetica"/>
              </a:defRPr>
            </a:pPr>
            <a:r>
              <a:t>                came down from heaven, </a:t>
            </a:r>
          </a:p>
          <a:p>
            <a:pPr algn="l" defTabSz="457200">
              <a:lnSpc>
                <a:spcPct val="125000"/>
              </a:lnSpc>
              <a:defRPr b="1" sz="3300">
                <a:solidFill>
                  <a:srgbClr val="000000"/>
                </a:solidFill>
                <a:latin typeface="Helvetica"/>
                <a:ea typeface="Helvetica"/>
                <a:cs typeface="Helvetica"/>
                <a:sym typeface="Helvetica"/>
              </a:defRPr>
            </a:pPr>
            <a:r>
              <a:t>                And was incarnate </a:t>
            </a:r>
          </a:p>
          <a:p>
            <a:pPr algn="l" defTabSz="457200">
              <a:lnSpc>
                <a:spcPct val="125000"/>
              </a:lnSpc>
              <a:defRPr b="1" sz="3300">
                <a:solidFill>
                  <a:srgbClr val="000000"/>
                </a:solidFill>
                <a:latin typeface="Helvetica"/>
                <a:ea typeface="Helvetica"/>
                <a:cs typeface="Helvetica"/>
                <a:sym typeface="Helvetica"/>
              </a:defRPr>
            </a:pPr>
            <a:r>
              <a:t>                by the Holy Ghost of the Virgin Mary, </a:t>
            </a:r>
          </a:p>
          <a:p>
            <a:pPr algn="l" defTabSz="457200">
              <a:lnSpc>
                <a:spcPct val="125000"/>
              </a:lnSpc>
              <a:defRPr b="1" sz="3300">
                <a:solidFill>
                  <a:srgbClr val="000000"/>
                </a:solidFill>
                <a:latin typeface="Helvetica"/>
                <a:ea typeface="Helvetica"/>
                <a:cs typeface="Helvetica"/>
                <a:sym typeface="Helvetica"/>
              </a:defRPr>
            </a:pPr>
            <a:r>
              <a:t>                And was made man, </a:t>
            </a:r>
          </a:p>
          <a:p>
            <a:pPr algn="l" defTabSz="457200">
              <a:lnSpc>
                <a:spcPct val="125000"/>
              </a:lnSpc>
              <a:defRPr b="1" sz="3300">
                <a:solidFill>
                  <a:srgbClr val="000000"/>
                </a:solidFill>
                <a:latin typeface="Helvetica"/>
                <a:ea typeface="Helvetica"/>
                <a:cs typeface="Helvetica"/>
                <a:sym typeface="Helvetica"/>
              </a:defRPr>
            </a:pPr>
            <a:r>
              <a:t>                And was crucified also for us under Pontius Pilate.             </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5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1" name="He suffered and was buried,…"/>
          <p:cNvSpPr txBox="1"/>
          <p:nvPr/>
        </p:nvSpPr>
        <p:spPr>
          <a:xfrm>
            <a:off x="325593" y="487417"/>
            <a:ext cx="13537726" cy="13175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                He suffered and was buried, </a:t>
            </a:r>
          </a:p>
          <a:p>
            <a:pPr algn="l" defTabSz="457200">
              <a:lnSpc>
                <a:spcPct val="125000"/>
              </a:lnSpc>
              <a:defRPr b="1" sz="3300">
                <a:solidFill>
                  <a:srgbClr val="000000"/>
                </a:solidFill>
                <a:latin typeface="Helvetica"/>
                <a:ea typeface="Helvetica"/>
                <a:cs typeface="Helvetica"/>
                <a:sym typeface="Helvetica"/>
              </a:defRPr>
            </a:pPr>
            <a:r>
              <a:t>                And the third day he rose again </a:t>
            </a:r>
          </a:p>
          <a:p>
            <a:pPr algn="l" defTabSz="457200">
              <a:lnSpc>
                <a:spcPct val="125000"/>
              </a:lnSpc>
              <a:defRPr b="1" sz="3300">
                <a:solidFill>
                  <a:srgbClr val="000000"/>
                </a:solidFill>
                <a:latin typeface="Helvetica"/>
                <a:ea typeface="Helvetica"/>
                <a:cs typeface="Helvetica"/>
                <a:sym typeface="Helvetica"/>
              </a:defRPr>
            </a:pPr>
            <a:r>
              <a:t>                according to the Scriptures, </a:t>
            </a:r>
          </a:p>
          <a:p>
            <a:pPr algn="l" defTabSz="457200">
              <a:lnSpc>
                <a:spcPct val="125000"/>
              </a:lnSpc>
              <a:defRPr b="1" sz="3300">
                <a:solidFill>
                  <a:srgbClr val="000000"/>
                </a:solidFill>
                <a:latin typeface="Helvetica"/>
                <a:ea typeface="Helvetica"/>
                <a:cs typeface="Helvetica"/>
                <a:sym typeface="Helvetica"/>
              </a:defRPr>
            </a:pPr>
            <a:r>
              <a:t>                And ascended into heaven, </a:t>
            </a:r>
          </a:p>
          <a:p>
            <a:pPr algn="l" defTabSz="457200">
              <a:lnSpc>
                <a:spcPct val="125000"/>
              </a:lnSpc>
              <a:defRPr b="1" sz="3300">
                <a:solidFill>
                  <a:srgbClr val="000000"/>
                </a:solidFill>
                <a:latin typeface="Helvetica"/>
                <a:ea typeface="Helvetica"/>
                <a:cs typeface="Helvetica"/>
                <a:sym typeface="Helvetica"/>
              </a:defRPr>
            </a:pPr>
            <a:r>
              <a:t>                And sitteth on the right hand of the Father. </a:t>
            </a:r>
          </a:p>
          <a:p>
            <a:pPr algn="l" defTabSz="457200">
              <a:lnSpc>
                <a:spcPct val="125000"/>
              </a:lnSpc>
              <a:defRPr b="1" sz="3300">
                <a:solidFill>
                  <a:srgbClr val="000000"/>
                </a:solidFill>
                <a:latin typeface="Helvetica"/>
                <a:ea typeface="Helvetica"/>
                <a:cs typeface="Helvetica"/>
                <a:sym typeface="Helvetica"/>
              </a:defRPr>
            </a:pPr>
            <a:r>
              <a:t>                And he shall come again with glory </a:t>
            </a:r>
          </a:p>
          <a:p>
            <a:pPr algn="l" defTabSz="457200">
              <a:lnSpc>
                <a:spcPct val="125000"/>
              </a:lnSpc>
              <a:defRPr b="1" sz="3300">
                <a:solidFill>
                  <a:srgbClr val="000000"/>
                </a:solidFill>
                <a:latin typeface="Helvetica"/>
                <a:ea typeface="Helvetica"/>
                <a:cs typeface="Helvetica"/>
                <a:sym typeface="Helvetica"/>
              </a:defRPr>
            </a:pPr>
            <a:r>
              <a:t>                to judge both the quick and the dead: </a:t>
            </a:r>
          </a:p>
          <a:p>
            <a:pPr algn="l" defTabSz="457200">
              <a:lnSpc>
                <a:spcPct val="125000"/>
              </a:lnSpc>
              <a:defRPr b="1" sz="3300">
                <a:solidFill>
                  <a:srgbClr val="000000"/>
                </a:solidFill>
                <a:latin typeface="Helvetica"/>
                <a:ea typeface="Helvetica"/>
                <a:cs typeface="Helvetica"/>
                <a:sym typeface="Helvetica"/>
              </a:defRPr>
            </a:pPr>
            <a:r>
              <a:t>                Whose kingdom shall have no end.</a:t>
            </a:r>
          </a:p>
          <a:p>
            <a:pPr algn="l" defTabSz="457200">
              <a:lnSpc>
                <a:spcPct val="125000"/>
              </a:lnSpc>
              <a:defRPr b="1" sz="3300">
                <a:solidFill>
                  <a:srgbClr val="000000"/>
                </a:solidFill>
                <a:latin typeface="Helvetica"/>
                <a:ea typeface="Helvetica"/>
                <a:cs typeface="Helvetica"/>
                <a:sym typeface="Helvetica"/>
              </a:defRPr>
            </a:pPr>
            <a:r>
              <a:t>                And I believe in the Holy Ghost, </a:t>
            </a:r>
          </a:p>
          <a:p>
            <a:pPr algn="l" defTabSz="457200">
              <a:lnSpc>
                <a:spcPct val="125000"/>
              </a:lnSpc>
              <a:defRPr b="1" sz="3300">
                <a:solidFill>
                  <a:srgbClr val="000000"/>
                </a:solidFill>
                <a:latin typeface="Helvetica"/>
                <a:ea typeface="Helvetica"/>
                <a:cs typeface="Helvetica"/>
                <a:sym typeface="Helvetica"/>
              </a:defRPr>
            </a:pPr>
            <a:r>
              <a:t>                The Lord and giver of life, </a:t>
            </a:r>
          </a:p>
          <a:p>
            <a:pPr algn="l" defTabSz="457200">
              <a:lnSpc>
                <a:spcPct val="125000"/>
              </a:lnSpc>
              <a:defRPr b="1" sz="3300">
                <a:solidFill>
                  <a:srgbClr val="000000"/>
                </a:solidFill>
                <a:latin typeface="Helvetica"/>
                <a:ea typeface="Helvetica"/>
                <a:cs typeface="Helvetica"/>
                <a:sym typeface="Helvetica"/>
              </a:defRPr>
            </a:pPr>
            <a:r>
              <a:t>                Who proceedeth from the Father and the Son, </a:t>
            </a:r>
          </a:p>
          <a:p>
            <a:pPr algn="l" defTabSz="457200">
              <a:lnSpc>
                <a:spcPct val="125000"/>
              </a:lnSpc>
              <a:defRPr b="1" sz="3300">
                <a:solidFill>
                  <a:srgbClr val="000000"/>
                </a:solidFill>
                <a:latin typeface="Helvetica"/>
                <a:ea typeface="Helvetica"/>
                <a:cs typeface="Helvetica"/>
                <a:sym typeface="Helvetica"/>
              </a:defRPr>
            </a:pPr>
            <a:r>
              <a:t>                Who with the Father and the Son </a:t>
            </a:r>
          </a:p>
          <a:p>
            <a:pPr algn="l" defTabSz="457200">
              <a:lnSpc>
                <a:spcPct val="125000"/>
              </a:lnSpc>
              <a:defRPr b="1" sz="3300">
                <a:solidFill>
                  <a:srgbClr val="000000"/>
                </a:solidFill>
                <a:latin typeface="Helvetica"/>
                <a:ea typeface="Helvetica"/>
                <a:cs typeface="Helvetica"/>
                <a:sym typeface="Helvetica"/>
              </a:defRPr>
            </a:pPr>
            <a:r>
              <a:t>                together is worshipped and glorified, </a:t>
            </a:r>
          </a:p>
          <a:p>
            <a:pPr algn="l" defTabSz="457200">
              <a:lnSpc>
                <a:spcPct val="125000"/>
              </a:lnSpc>
              <a:defRPr b="1" sz="3300">
                <a:solidFill>
                  <a:srgbClr val="000000"/>
                </a:solidFill>
                <a:latin typeface="Helvetica"/>
                <a:ea typeface="Helvetica"/>
                <a:cs typeface="Helvetica"/>
                <a:sym typeface="Helvetica"/>
              </a:defRPr>
            </a:pPr>
            <a:r>
              <a:t>                Who spake by the Prophets. </a:t>
            </a:r>
          </a:p>
          <a:p>
            <a:pPr algn="l" defTabSz="457200">
              <a:lnSpc>
                <a:spcPct val="125000"/>
              </a:lnSpc>
              <a:defRPr b="1" sz="3300">
                <a:solidFill>
                  <a:srgbClr val="000000"/>
                </a:solidFill>
                <a:latin typeface="Helvetica"/>
                <a:ea typeface="Helvetica"/>
                <a:cs typeface="Helvetica"/>
                <a:sym typeface="Helvetica"/>
              </a:defRPr>
            </a:pPr>
            <a:r>
              <a:t>                And I believe one Catholick and Apostolick Church.          </a:t>
            </a:r>
          </a:p>
          <a:p>
            <a:pPr algn="l" defTabSz="457200">
              <a:lnSpc>
                <a:spcPct val="125000"/>
              </a:lnSpc>
              <a:defRPr b="1" sz="3300">
                <a:solidFill>
                  <a:srgbClr val="000000"/>
                </a:solidFill>
                <a:latin typeface="Helvetica"/>
                <a:ea typeface="Helvetica"/>
                <a:cs typeface="Helvetica"/>
                <a:sym typeface="Helvetica"/>
              </a:defRPr>
            </a:pPr>
            <a:r>
              <a:t>                I acknowledge one Baptism for the remission of  sins. </a:t>
            </a:r>
          </a:p>
          <a:p>
            <a:pPr algn="l" defTabSz="457200">
              <a:lnSpc>
                <a:spcPct val="125000"/>
              </a:lnSpc>
              <a:defRPr b="1" sz="3300">
                <a:solidFill>
                  <a:srgbClr val="000000"/>
                </a:solidFill>
                <a:latin typeface="Helvetica"/>
                <a:ea typeface="Helvetica"/>
                <a:cs typeface="Helvetica"/>
                <a:sym typeface="Helvetica"/>
              </a:defRPr>
            </a:pPr>
            <a:r>
              <a:t>                And I look for the Resurrection of the dead, </a:t>
            </a:r>
          </a:p>
          <a:p>
            <a:pPr algn="l" defTabSz="457200">
              <a:lnSpc>
                <a:spcPct val="125000"/>
              </a:lnSpc>
              <a:defRPr b="1" sz="3300">
                <a:solidFill>
                  <a:srgbClr val="000000"/>
                </a:solidFill>
                <a:latin typeface="Helvetica"/>
                <a:ea typeface="Helvetica"/>
                <a:cs typeface="Helvetica"/>
                <a:sym typeface="Helvetica"/>
              </a:defRPr>
            </a:pPr>
            <a:r>
              <a:t>                And the life of the world to come. Amen.</a:t>
            </a:r>
          </a:p>
          <a:p>
            <a:pPr algn="l" defTabSz="457200">
              <a:lnSpc>
                <a:spcPct val="125000"/>
              </a:lnSpc>
              <a:defRPr b="1" sz="3300">
                <a:solidFill>
                  <a:srgbClr val="000000"/>
                </a:solidFill>
                <a:latin typeface="Helvetica"/>
                <a:ea typeface="Helvetica"/>
                <a:cs typeface="Helvetica"/>
                <a:sym typeface="Helvetica"/>
              </a:defRPr>
            </a:pPr>
          </a:p>
          <a:p>
            <a:pPr algn="l" defTabSz="457200">
              <a:defRPr b="1" sz="3200">
                <a:solidFill>
                  <a:srgbClr val="000000"/>
                </a:solidFill>
                <a:latin typeface="Helvetica"/>
                <a:ea typeface="Helvetica"/>
                <a:cs typeface="Helvetica"/>
                <a:sym typeface="Helvetica"/>
              </a:defRPr>
            </a:pPr>
            <a:r>
              <a:t>SERMON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69"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0" name="EPISTLE…"/>
          <p:cNvSpPr txBox="1"/>
          <p:nvPr/>
        </p:nvSpPr>
        <p:spPr>
          <a:xfrm>
            <a:off x="387431" y="620073"/>
            <a:ext cx="13537725" cy="7146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EPISTLE</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GOSPEL</a:t>
            </a:r>
          </a:p>
          <a:p>
            <a:pPr algn="l" defTabSz="457200">
              <a:lnSpc>
                <a:spcPct val="50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Holy Gospel is written in the ______ chapter of the Gospel according to _____ beginning at the ____ verse.</a:t>
            </a:r>
          </a:p>
          <a:p>
            <a:pPr algn="l" defTabSz="457200">
              <a:lnSpc>
                <a:spcPct val="125000"/>
              </a:lnSpc>
              <a:defRPr b="1" sz="3300">
                <a:solidFill>
                  <a:srgbClr val="000000"/>
                </a:solidFill>
                <a:latin typeface="Helvetica"/>
                <a:ea typeface="Helvetica"/>
                <a:cs typeface="Helvetica"/>
                <a:sym typeface="Helvetica"/>
              </a:defRPr>
            </a:pPr>
            <a:r>
              <a:t>All            Glory be to thee, O Lord.</a:t>
            </a:r>
          </a:p>
          <a:p>
            <a:pPr algn="l" defTabSz="457200">
              <a:lnSpc>
                <a:spcPct val="125000"/>
              </a:lnSpc>
              <a:defRPr sz="3300">
                <a:solidFill>
                  <a:srgbClr val="000000"/>
                </a:solidFill>
                <a:latin typeface="Helvetica"/>
                <a:ea typeface="Helvetica"/>
                <a:cs typeface="Helvetica"/>
                <a:sym typeface="Helvetica"/>
              </a:defRPr>
            </a:pPr>
          </a:p>
          <a:p>
            <a:pPr defTabSz="457200">
              <a:lnSpc>
                <a:spcPct val="125000"/>
              </a:lnSpc>
              <a:defRPr i="1" sz="2800">
                <a:solidFill>
                  <a:srgbClr val="000000"/>
                </a:solidFill>
                <a:latin typeface="Helvetica"/>
                <a:ea typeface="Helvetica"/>
                <a:cs typeface="Helvetica"/>
                <a:sym typeface="Helvetica"/>
              </a:defRPr>
            </a:pPr>
            <a:r>
              <a:t>Ending with the words</a:t>
            </a:r>
          </a:p>
          <a:p>
            <a:pPr algn="l" defTabSz="457200">
              <a:lnSpc>
                <a:spcPct val="125000"/>
              </a:lnSpc>
              <a:defRPr sz="3300">
                <a:solidFill>
                  <a:srgbClr val="000000"/>
                </a:solidFill>
                <a:latin typeface="Helvetica"/>
                <a:ea typeface="Helvetica"/>
                <a:cs typeface="Helvetica"/>
                <a:sym typeface="Helvetica"/>
              </a:defRPr>
            </a:pPr>
            <a:r>
              <a:t>This is the Gospel of the Lord</a:t>
            </a:r>
          </a:p>
          <a:p>
            <a:pPr algn="l" defTabSz="457200">
              <a:lnSpc>
                <a:spcPct val="125000"/>
              </a:lnSpc>
              <a:defRPr b="1" sz="3300">
                <a:solidFill>
                  <a:srgbClr val="000000"/>
                </a:solidFill>
                <a:latin typeface="Helvetica"/>
                <a:ea typeface="Helvetica"/>
                <a:cs typeface="Helvetica"/>
                <a:sym typeface="Helvetica"/>
              </a:defRPr>
            </a:pPr>
            <a:r>
              <a:t>All            Praise be to thee, O Christ.</a:t>
            </a:r>
          </a:p>
        </p:txBody>
      </p:sp>
      <p:pic>
        <p:nvPicPr>
          <p:cNvPr id="171" name="IMG_7775.png" descr="IMG_7775.png"/>
          <p:cNvPicPr>
            <a:picLocks noChangeAspect="1"/>
          </p:cNvPicPr>
          <p:nvPr/>
        </p:nvPicPr>
        <p:blipFill>
          <a:blip r:embed="rId3">
            <a:extLst/>
          </a:blip>
          <a:stretch>
            <a:fillRect/>
          </a:stretch>
        </p:blipFill>
        <p:spPr>
          <a:xfrm>
            <a:off x="-178259" y="7218078"/>
            <a:ext cx="13370357" cy="7220516"/>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5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5" name="INTERCESSION…"/>
          <p:cNvSpPr txBox="1"/>
          <p:nvPr/>
        </p:nvSpPr>
        <p:spPr>
          <a:xfrm>
            <a:off x="322301" y="775989"/>
            <a:ext cx="13537725" cy="125863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latin typeface="Helvetica"/>
                <a:ea typeface="Helvetica"/>
                <a:cs typeface="Helvetica"/>
                <a:sym typeface="Helvetica"/>
              </a:defRPr>
            </a:pPr>
            <a:r>
              <a:rPr b="1"/>
              <a:t>INTERCESSION</a:t>
            </a:r>
            <a:r>
              <a:t> </a:t>
            </a:r>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Let us pray for the whole state of Christ's Church militant here in earth.</a:t>
            </a:r>
          </a:p>
          <a:p>
            <a:pPr algn="l" defTabSz="457200">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and ever-living God, who by thy holy Apostle hast taught us to make prayers and supplications, and to give thanks, for all men: We humbly beseech thee most mercifully [*to accept our alms and oblations, and] to receive these our prayers, which we offer unto thy Divine Majesty; beseeching thee to inspire continually the universal Church with the spirit of truth, unity, and concord: And grant, that all they that do confess thy holy Name may agree in the truth of thy holy Word, and live in unity, and godly love. </a:t>
            </a:r>
          </a:p>
          <a:p>
            <a:pPr algn="l" defTabSz="457200">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We beseech thee also to save and defend all Christian Kings, Princes, and Governors; and specially thy servant ELIZABETH our Queen; that under her we may be godly and quietly governed: And grant unto her whole Council, and to all that are put in authority under her, that they may truly and indifferently minister justice, to the punishment of wickedness and vice, and to the maintenance of thy true religion, and virtue.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7"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5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59" name="Give grace, O heavenly Father, to all Bishops and Curates, that they may both by their life and doctrine set forth thy true and lively Word, and rightly and duly administer thy holy Sacraments: And to all thy people give thy heavenly grace;    and specia"/>
          <p:cNvSpPr txBox="1"/>
          <p:nvPr/>
        </p:nvSpPr>
        <p:spPr>
          <a:xfrm>
            <a:off x="322301" y="897748"/>
            <a:ext cx="13537725" cy="14976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Give grace, O heavenly Father, to all Bishops and Curates, that they may both by their life and doctrine set forth thy true and lively Word, and rightly and duly administer thy holy Sacraments: And to all thy people give thy heavenly grace;    and specially to this congregation here present; that, with meek heart and due reverence, they may hear, and receive thy holy Word; truly serving thee in holiness and righteousness all the days of their life.</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MERCIFUL God, and heavenly Father, who hast taught us in thy holy Word that thou dost not willingly afflict or grieve the children of men; We most humbly beseech thee of thy goodness, O Lord, to comfort and succour all them, who in this transitory life are in trouble, sorrow, need, sickness, or any other adversity. Deliver us, we beseech thee, from our peril; give strength and skill to all those who minister to the sick; prosper the means made use of, for their cure; and grant that, perceiving how frail and uncertain our life is, we may apply our hearts unto that heavenly wisdom which leadeth to eternal life; through Jesus Christ our Lord.</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6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3" name="And we also bless thy holy Name for all thy servants departed this life in thy faith and fear; beseeching thee to give us grace so to follow their good examples, that with them we may be partakers of thy heavenly kingdom:…"/>
          <p:cNvSpPr txBox="1"/>
          <p:nvPr/>
        </p:nvSpPr>
        <p:spPr>
          <a:xfrm>
            <a:off x="322301" y="1053468"/>
            <a:ext cx="13537725" cy="12442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And we also bless thy holy Name for all thy servants departed this life in thy faith and fear; beseeching thee to give us grace so to follow their good examples, that with them we may be partakers of thy heavenly kingdom: </a:t>
            </a:r>
          </a:p>
          <a:p>
            <a:pPr algn="l" defTabSz="457200">
              <a:lnSpc>
                <a:spcPct val="125000"/>
              </a:lnSpc>
              <a:defRPr sz="3300">
                <a:solidFill>
                  <a:srgbClr val="000000"/>
                </a:solidFill>
                <a:latin typeface="Helvetica"/>
                <a:ea typeface="Helvetica"/>
                <a:cs typeface="Helvetica"/>
                <a:sym typeface="Helvetica"/>
              </a:defRPr>
            </a:pPr>
            <a:r>
              <a:t>            </a:t>
            </a:r>
          </a:p>
          <a:p>
            <a:pPr algn="l" defTabSz="457200">
              <a:lnSpc>
                <a:spcPct val="125000"/>
              </a:lnSpc>
              <a:defRPr sz="3300">
                <a:solidFill>
                  <a:srgbClr val="000000"/>
                </a:solidFill>
                <a:latin typeface="Helvetica"/>
                <a:ea typeface="Helvetica"/>
                <a:cs typeface="Helvetica"/>
                <a:sym typeface="Helvetica"/>
              </a:defRPr>
            </a:pPr>
            <a:r>
              <a:t>Grant this, O Father, for Jesus Christ's sake, our only Mediator and Advocate. </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INVITATION TO CONFESSION</a:t>
            </a:r>
          </a:p>
          <a:p>
            <a:pPr algn="l" defTabSz="457200">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Ye that do truly and earnestly repent you of your sins, and are in love and charity with your neighbours, and intend to lead a new life, following the commandments of God, and walking from henceforth in his holy ways: Draw near with faith, and take this holy Sacrament to your comfort; and make your humble confession to Almighty God, meekly kneeling upon your knees.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6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67" name="All           Almighty God, Father of our Lord Jesus Christ,…"/>
          <p:cNvSpPr txBox="1"/>
          <p:nvPr/>
        </p:nvSpPr>
        <p:spPr>
          <a:xfrm>
            <a:off x="476826" y="168920"/>
            <a:ext cx="13537725" cy="1511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All           Almighty God, Father of our Lord Jesus Christ, </a:t>
            </a:r>
          </a:p>
          <a:p>
            <a:pPr algn="l" defTabSz="457200">
              <a:lnSpc>
                <a:spcPct val="125000"/>
              </a:lnSpc>
              <a:defRPr b="1" sz="3300">
                <a:solidFill>
                  <a:srgbClr val="000000"/>
                </a:solidFill>
                <a:latin typeface="Helvetica"/>
                <a:ea typeface="Helvetica"/>
                <a:cs typeface="Helvetica"/>
                <a:sym typeface="Helvetica"/>
              </a:defRPr>
            </a:pPr>
            <a:r>
              <a:t>                maker of all things, judge of all men: </a:t>
            </a:r>
          </a:p>
          <a:p>
            <a:pPr algn="l" defTabSz="457200">
              <a:lnSpc>
                <a:spcPct val="125000"/>
              </a:lnSpc>
              <a:defRPr b="1" sz="3300">
                <a:solidFill>
                  <a:srgbClr val="000000"/>
                </a:solidFill>
                <a:latin typeface="Helvetica"/>
                <a:ea typeface="Helvetica"/>
                <a:cs typeface="Helvetica"/>
                <a:sym typeface="Helvetica"/>
              </a:defRPr>
            </a:pPr>
            <a:r>
              <a:t>                we acknowledge and bewail                                                   </a:t>
            </a:r>
          </a:p>
          <a:p>
            <a:pPr algn="l" defTabSz="457200">
              <a:lnSpc>
                <a:spcPct val="125000"/>
              </a:lnSpc>
              <a:defRPr b="1" sz="3300">
                <a:solidFill>
                  <a:srgbClr val="000000"/>
                </a:solidFill>
                <a:latin typeface="Helvetica"/>
                <a:ea typeface="Helvetica"/>
                <a:cs typeface="Helvetica"/>
                <a:sym typeface="Helvetica"/>
              </a:defRPr>
            </a:pPr>
            <a:r>
              <a:t>                our manifold sins and wickedness,                                        </a:t>
            </a:r>
          </a:p>
          <a:p>
            <a:pPr algn="l" defTabSz="457200">
              <a:lnSpc>
                <a:spcPct val="125000"/>
              </a:lnSpc>
              <a:defRPr b="1" sz="3300">
                <a:solidFill>
                  <a:srgbClr val="000000"/>
                </a:solidFill>
                <a:latin typeface="Helvetica"/>
                <a:ea typeface="Helvetica"/>
                <a:cs typeface="Helvetica"/>
                <a:sym typeface="Helvetica"/>
              </a:defRPr>
            </a:pPr>
            <a:r>
              <a:t>                which we from time to time most grievously have    </a:t>
            </a:r>
          </a:p>
          <a:p>
            <a:pPr algn="l" defTabSz="457200">
              <a:lnSpc>
                <a:spcPct val="125000"/>
              </a:lnSpc>
              <a:defRPr b="1" sz="3300">
                <a:solidFill>
                  <a:srgbClr val="000000"/>
                </a:solidFill>
                <a:latin typeface="Helvetica"/>
                <a:ea typeface="Helvetica"/>
                <a:cs typeface="Helvetica"/>
                <a:sym typeface="Helvetica"/>
              </a:defRPr>
            </a:pPr>
            <a:r>
              <a:t>                committed, by thought, word, and deed,                                </a:t>
            </a:r>
          </a:p>
          <a:p>
            <a:pPr algn="l" defTabSz="457200">
              <a:lnSpc>
                <a:spcPct val="125000"/>
              </a:lnSpc>
              <a:defRPr b="1" sz="3300">
                <a:solidFill>
                  <a:srgbClr val="000000"/>
                </a:solidFill>
                <a:latin typeface="Helvetica"/>
                <a:ea typeface="Helvetica"/>
                <a:cs typeface="Helvetica"/>
                <a:sym typeface="Helvetica"/>
              </a:defRPr>
            </a:pPr>
            <a:r>
              <a:t>                against thy Divine Majesty,                                         </a:t>
            </a:r>
          </a:p>
          <a:p>
            <a:pPr algn="l" defTabSz="457200">
              <a:lnSpc>
                <a:spcPct val="125000"/>
              </a:lnSpc>
              <a:defRPr b="1" sz="3300">
                <a:solidFill>
                  <a:srgbClr val="000000"/>
                </a:solidFill>
                <a:latin typeface="Helvetica"/>
                <a:ea typeface="Helvetica"/>
                <a:cs typeface="Helvetica"/>
                <a:sym typeface="Helvetica"/>
              </a:defRPr>
            </a:pPr>
            <a:r>
              <a:t>                provoking most justly </a:t>
            </a:r>
          </a:p>
          <a:p>
            <a:pPr algn="l" defTabSz="457200">
              <a:lnSpc>
                <a:spcPct val="125000"/>
              </a:lnSpc>
              <a:defRPr b="1" sz="3300">
                <a:solidFill>
                  <a:srgbClr val="000000"/>
                </a:solidFill>
                <a:latin typeface="Helvetica"/>
                <a:ea typeface="Helvetica"/>
                <a:cs typeface="Helvetica"/>
                <a:sym typeface="Helvetica"/>
              </a:defRPr>
            </a:pPr>
            <a:r>
              <a:t>                thy wrath and indignation against us.                              </a:t>
            </a:r>
          </a:p>
          <a:p>
            <a:pPr algn="l" defTabSz="457200">
              <a:lnSpc>
                <a:spcPct val="125000"/>
              </a:lnSpc>
              <a:defRPr b="1" sz="3300">
                <a:solidFill>
                  <a:srgbClr val="000000"/>
                </a:solidFill>
                <a:latin typeface="Helvetica"/>
                <a:ea typeface="Helvetica"/>
                <a:cs typeface="Helvetica"/>
                <a:sym typeface="Helvetica"/>
              </a:defRPr>
            </a:pPr>
            <a:r>
              <a:t>                We do earnestly repent, </a:t>
            </a:r>
          </a:p>
          <a:p>
            <a:pPr algn="l" defTabSz="457200">
              <a:lnSpc>
                <a:spcPct val="125000"/>
              </a:lnSpc>
              <a:defRPr b="1" sz="3300">
                <a:solidFill>
                  <a:srgbClr val="000000"/>
                </a:solidFill>
                <a:latin typeface="Helvetica"/>
                <a:ea typeface="Helvetica"/>
                <a:cs typeface="Helvetica"/>
                <a:sym typeface="Helvetica"/>
              </a:defRPr>
            </a:pPr>
            <a:r>
              <a:t>                and are heartily sorry for these our misdoings;                    </a:t>
            </a:r>
          </a:p>
          <a:p>
            <a:pPr algn="l" defTabSz="457200">
              <a:lnSpc>
                <a:spcPct val="125000"/>
              </a:lnSpc>
              <a:defRPr b="1" sz="3300">
                <a:solidFill>
                  <a:srgbClr val="000000"/>
                </a:solidFill>
                <a:latin typeface="Helvetica"/>
                <a:ea typeface="Helvetica"/>
                <a:cs typeface="Helvetica"/>
                <a:sym typeface="Helvetica"/>
              </a:defRPr>
            </a:pPr>
            <a:r>
              <a:t>                The remembrance of them is grievous unto us;                    </a:t>
            </a:r>
          </a:p>
          <a:p>
            <a:pPr algn="l" defTabSz="457200">
              <a:lnSpc>
                <a:spcPct val="125000"/>
              </a:lnSpc>
              <a:defRPr b="1" sz="3300">
                <a:solidFill>
                  <a:srgbClr val="000000"/>
                </a:solidFill>
                <a:latin typeface="Helvetica"/>
                <a:ea typeface="Helvetica"/>
                <a:cs typeface="Helvetica"/>
                <a:sym typeface="Helvetica"/>
              </a:defRPr>
            </a:pPr>
            <a:r>
              <a:t>                The burden of them is intolerable.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have mercy upon us, most merciful Father;                         </a:t>
            </a:r>
          </a:p>
          <a:p>
            <a:pPr algn="l" defTabSz="457200">
              <a:lnSpc>
                <a:spcPct val="125000"/>
              </a:lnSpc>
              <a:defRPr b="1" sz="3300">
                <a:solidFill>
                  <a:srgbClr val="000000"/>
                </a:solidFill>
                <a:latin typeface="Helvetica"/>
                <a:ea typeface="Helvetica"/>
                <a:cs typeface="Helvetica"/>
                <a:sym typeface="Helvetica"/>
              </a:defRPr>
            </a:pPr>
            <a:r>
              <a:t>                for thy Son our Lord Jesus Christ's sake,                             </a:t>
            </a:r>
          </a:p>
          <a:p>
            <a:pPr algn="l" defTabSz="457200">
              <a:lnSpc>
                <a:spcPct val="125000"/>
              </a:lnSpc>
              <a:defRPr b="1" sz="3300">
                <a:solidFill>
                  <a:srgbClr val="000000"/>
                </a:solidFill>
                <a:latin typeface="Helvetica"/>
                <a:ea typeface="Helvetica"/>
                <a:cs typeface="Helvetica"/>
                <a:sym typeface="Helvetica"/>
              </a:defRPr>
            </a:pPr>
            <a:r>
              <a:t>                forgive us all that is past;                                         </a:t>
            </a:r>
          </a:p>
          <a:p>
            <a:pPr algn="l" defTabSz="457200">
              <a:lnSpc>
                <a:spcPct val="125000"/>
              </a:lnSpc>
              <a:defRPr b="1" sz="3300">
                <a:solidFill>
                  <a:srgbClr val="000000"/>
                </a:solidFill>
                <a:latin typeface="Helvetica"/>
                <a:ea typeface="Helvetica"/>
                <a:cs typeface="Helvetica"/>
                <a:sym typeface="Helvetica"/>
              </a:defRPr>
            </a:pPr>
            <a:r>
              <a:t>                and grant that we may ever hereafter                                 </a:t>
            </a:r>
          </a:p>
          <a:p>
            <a:pPr algn="l" defTabSz="457200">
              <a:lnSpc>
                <a:spcPct val="125000"/>
              </a:lnSpc>
              <a:defRPr b="1" sz="3300">
                <a:solidFill>
                  <a:srgbClr val="000000"/>
                </a:solidFill>
                <a:latin typeface="Helvetica"/>
                <a:ea typeface="Helvetica"/>
                <a:cs typeface="Helvetica"/>
                <a:sym typeface="Helvetica"/>
              </a:defRPr>
            </a:pPr>
            <a:r>
              <a:t>                serve and please thee in newness of life,                             </a:t>
            </a:r>
          </a:p>
          <a:p>
            <a:pPr algn="l" defTabSz="457200">
              <a:lnSpc>
                <a:spcPct val="125000"/>
              </a:lnSpc>
              <a:defRPr b="1" sz="3300">
                <a:solidFill>
                  <a:srgbClr val="000000"/>
                </a:solidFill>
                <a:latin typeface="Helvetica"/>
                <a:ea typeface="Helvetica"/>
                <a:cs typeface="Helvetica"/>
                <a:sym typeface="Helvetica"/>
              </a:defRPr>
            </a:pPr>
            <a:r>
              <a:t>                to the honour and glory of thy Name;                                 </a:t>
            </a:r>
          </a:p>
          <a:p>
            <a:pPr algn="l" defTabSz="457200">
              <a:lnSpc>
                <a:spcPct val="125000"/>
              </a:lnSpc>
              <a:defRPr b="1" sz="3300">
                <a:solidFill>
                  <a:srgbClr val="000000"/>
                </a:solidFill>
                <a:latin typeface="Helvetica"/>
                <a:ea typeface="Helvetica"/>
                <a:cs typeface="Helvetica"/>
                <a:sym typeface="Helvetica"/>
              </a:defRPr>
            </a:pPr>
            <a:r>
              <a:t>                through Jesus Christ our Lord. Amen.</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9"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7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71" name="ABSOLUTION…"/>
          <p:cNvSpPr txBox="1"/>
          <p:nvPr/>
        </p:nvSpPr>
        <p:spPr>
          <a:xfrm>
            <a:off x="322301" y="859522"/>
            <a:ext cx="13537725" cy="12636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ABSOLUTION</a:t>
            </a:r>
          </a:p>
          <a:p>
            <a:pPr algn="l" defTabSz="457200">
              <a:lnSpc>
                <a:spcPct val="50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God, our heavenly Father, who of his great mercy hath promised forgiveness of sins to all them that with hearty repentance and true faith turn     unto him; have mercy upon you; pardon and deliver you from all your sins; confirm and strengthen you in all goodness; and bring you to everlastiing life; through Jesus Christ our Lord.</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THE COMFORTABLE WORDS </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Hear what comfortable words our Saviour Christ saith unto all that truly turn to him.</a:t>
            </a:r>
          </a:p>
          <a:p>
            <a:pPr algn="l" defTabSz="457200">
              <a:lnSpc>
                <a:spcPct val="7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Come unto me all that travail and are heavy laden, </a:t>
            </a:r>
          </a:p>
          <a:p>
            <a:pPr algn="l" defTabSz="457200">
              <a:lnSpc>
                <a:spcPct val="125000"/>
              </a:lnSpc>
              <a:defRPr sz="3300">
                <a:solidFill>
                  <a:srgbClr val="000000"/>
                </a:solidFill>
                <a:latin typeface="Helvetica"/>
                <a:ea typeface="Helvetica"/>
                <a:cs typeface="Helvetica"/>
                <a:sym typeface="Helvetica"/>
              </a:defRPr>
            </a:pPr>
            <a:r>
              <a:t>and I will refresh you.                                                             </a:t>
            </a:r>
          </a:p>
          <a:p>
            <a:pPr algn="r" defTabSz="457200">
              <a:lnSpc>
                <a:spcPct val="125000"/>
              </a:lnSpc>
              <a:defRPr sz="3300">
                <a:solidFill>
                  <a:srgbClr val="000000"/>
                </a:solidFill>
                <a:latin typeface="Helvetica"/>
                <a:ea typeface="Helvetica"/>
                <a:cs typeface="Helvetica"/>
                <a:sym typeface="Helvetica"/>
              </a:defRPr>
            </a:pPr>
            <a:r>
              <a:rPr sz="2800"/>
              <a:t>Matthew 11.28</a:t>
            </a:r>
            <a:endParaRPr sz="2800"/>
          </a:p>
          <a:p>
            <a:pPr algn="l" defTabSz="457200">
              <a:lnSpc>
                <a:spcPct val="50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So God loved the world, that he gave his only-begotten Son, </a:t>
            </a:r>
          </a:p>
          <a:p>
            <a:pPr algn="l" defTabSz="457200">
              <a:lnSpc>
                <a:spcPct val="125000"/>
              </a:lnSpc>
              <a:defRPr sz="3300">
                <a:solidFill>
                  <a:srgbClr val="000000"/>
                </a:solidFill>
                <a:latin typeface="Helvetica"/>
                <a:ea typeface="Helvetica"/>
                <a:cs typeface="Helvetica"/>
                <a:sym typeface="Helvetica"/>
              </a:defRPr>
            </a:pPr>
            <a:r>
              <a:t>to the end that all that believe in him should not perish, </a:t>
            </a:r>
          </a:p>
          <a:p>
            <a:pPr algn="l" defTabSz="457200">
              <a:lnSpc>
                <a:spcPct val="125000"/>
              </a:lnSpc>
              <a:defRPr sz="3300">
                <a:solidFill>
                  <a:srgbClr val="000000"/>
                </a:solidFill>
                <a:latin typeface="Helvetica"/>
                <a:ea typeface="Helvetica"/>
                <a:cs typeface="Helvetica"/>
                <a:sym typeface="Helvetica"/>
              </a:defRPr>
            </a:pPr>
            <a:r>
              <a:t>but have everlasting life.                                                               </a:t>
            </a:r>
          </a:p>
          <a:p>
            <a:pPr algn="r" defTabSz="457200">
              <a:lnSpc>
                <a:spcPct val="125000"/>
              </a:lnSpc>
              <a:defRPr sz="3300">
                <a:solidFill>
                  <a:srgbClr val="000000"/>
                </a:solidFill>
                <a:latin typeface="Helvetica"/>
                <a:ea typeface="Helvetica"/>
                <a:cs typeface="Helvetica"/>
                <a:sym typeface="Helvetica"/>
              </a:defRPr>
            </a:pPr>
            <a:r>
              <a:rPr sz="2800"/>
              <a:t>John 3.16</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7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75" name="Hear also what Saint Paul saith:…"/>
          <p:cNvSpPr txBox="1"/>
          <p:nvPr/>
        </p:nvSpPr>
        <p:spPr>
          <a:xfrm>
            <a:off x="322301" y="881568"/>
            <a:ext cx="13537725" cy="12614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Hear also what Saint Paul saith:                                                              </a:t>
            </a:r>
          </a:p>
          <a:p>
            <a:pPr algn="l" defTabSz="457200">
              <a:lnSpc>
                <a:spcPct val="125000"/>
              </a:lnSpc>
              <a:defRPr sz="3300">
                <a:solidFill>
                  <a:srgbClr val="000000"/>
                </a:solidFill>
                <a:latin typeface="Helvetica"/>
                <a:ea typeface="Helvetica"/>
                <a:cs typeface="Helvetica"/>
                <a:sym typeface="Helvetica"/>
              </a:defRPr>
            </a:pPr>
            <a:r>
              <a:t>This is a true saying, and worthy of all men to be received, </a:t>
            </a:r>
          </a:p>
          <a:p>
            <a:pPr algn="l" defTabSz="457200">
              <a:lnSpc>
                <a:spcPct val="125000"/>
              </a:lnSpc>
              <a:defRPr sz="3300">
                <a:solidFill>
                  <a:srgbClr val="000000"/>
                </a:solidFill>
                <a:latin typeface="Helvetica"/>
                <a:ea typeface="Helvetica"/>
                <a:cs typeface="Helvetica"/>
                <a:sym typeface="Helvetica"/>
              </a:defRPr>
            </a:pPr>
            <a:r>
              <a:t>that Christ Jesus came into the world to save sinners.                               </a:t>
            </a:r>
          </a:p>
          <a:p>
            <a:pPr algn="r" defTabSz="457200">
              <a:lnSpc>
                <a:spcPct val="125000"/>
              </a:lnSpc>
              <a:defRPr sz="3300">
                <a:solidFill>
                  <a:srgbClr val="000000"/>
                </a:solidFill>
                <a:latin typeface="Helvetica"/>
                <a:ea typeface="Helvetica"/>
                <a:cs typeface="Helvetica"/>
                <a:sym typeface="Helvetica"/>
              </a:defRPr>
            </a:pPr>
            <a:r>
              <a:rPr sz="2800"/>
              <a:t>1 Timothy 1.15 </a:t>
            </a:r>
            <a:endParaRPr sz="2800"/>
          </a:p>
          <a:p>
            <a:pPr algn="l" defTabSz="457200">
              <a:lnSpc>
                <a:spcPct val="125000"/>
              </a:lnSpc>
              <a:defRPr sz="3300">
                <a:solidFill>
                  <a:srgbClr val="000000"/>
                </a:solidFill>
                <a:latin typeface="Helvetica"/>
                <a:ea typeface="Helvetica"/>
                <a:cs typeface="Helvetica"/>
                <a:sym typeface="Helvetica"/>
              </a:defRPr>
            </a:pPr>
            <a:r>
              <a:t>Hear what Saint John saith: If any man sin, </a:t>
            </a:r>
          </a:p>
          <a:p>
            <a:pPr algn="l" defTabSz="457200">
              <a:lnSpc>
                <a:spcPct val="125000"/>
              </a:lnSpc>
              <a:defRPr sz="3300">
                <a:solidFill>
                  <a:srgbClr val="000000"/>
                </a:solidFill>
                <a:latin typeface="Helvetica"/>
                <a:ea typeface="Helvetica"/>
                <a:cs typeface="Helvetica"/>
                <a:sym typeface="Helvetica"/>
              </a:defRPr>
            </a:pPr>
            <a:r>
              <a:t>we have an advocate with the Father, Jesus Christ the righteous; </a:t>
            </a:r>
          </a:p>
          <a:p>
            <a:pPr algn="l" defTabSz="457200">
              <a:lnSpc>
                <a:spcPct val="125000"/>
              </a:lnSpc>
              <a:defRPr sz="3300">
                <a:solidFill>
                  <a:srgbClr val="000000"/>
                </a:solidFill>
                <a:latin typeface="Helvetica"/>
                <a:ea typeface="Helvetica"/>
                <a:cs typeface="Helvetica"/>
                <a:sym typeface="Helvetica"/>
              </a:defRPr>
            </a:pPr>
            <a:r>
              <a:t>and he is the propitiation for our sins.                                                         </a:t>
            </a:r>
          </a:p>
          <a:p>
            <a:pPr algn="r" defTabSz="457200">
              <a:lnSpc>
                <a:spcPct val="125000"/>
              </a:lnSpc>
              <a:defRPr sz="3300">
                <a:solidFill>
                  <a:srgbClr val="000000"/>
                </a:solidFill>
                <a:latin typeface="Helvetica"/>
                <a:ea typeface="Helvetica"/>
                <a:cs typeface="Helvetica"/>
                <a:sym typeface="Helvetica"/>
              </a:defRPr>
            </a:pPr>
            <a:r>
              <a:t>1 John 2.1</a:t>
            </a:r>
          </a:p>
          <a:p>
            <a:pPr algn="r" defTabSz="457200">
              <a:lnSpc>
                <a:spcPct val="125000"/>
              </a:lnSpc>
              <a:defRPr sz="3300">
                <a:solidFill>
                  <a:srgbClr val="000000"/>
                </a:solidFill>
                <a:latin typeface="Helvetica"/>
                <a:ea typeface="Helvetica"/>
                <a:cs typeface="Helvetica"/>
                <a:sym typeface="Helvetica"/>
              </a:defRPr>
            </a:pPr>
          </a:p>
          <a:p>
            <a:pPr algn="l" defTabSz="457200">
              <a:defRPr b="1" sz="3300">
                <a:solidFill>
                  <a:srgbClr val="000000"/>
                </a:solidFill>
                <a:latin typeface="Helvetica"/>
                <a:ea typeface="Helvetica"/>
                <a:cs typeface="Helvetica"/>
                <a:sym typeface="Helvetica"/>
              </a:defRPr>
            </a:pPr>
            <a:r>
              <a:t>PREFACE</a:t>
            </a:r>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Lift up your heart.</a:t>
            </a:r>
            <a:br/>
            <a:r>
              <a:rPr b="1"/>
              <a:t>All            We lift them up unto the Lord.</a:t>
            </a:r>
            <a:br>
              <a:rPr b="1"/>
            </a:br>
            <a:br/>
            <a:r>
              <a:t>Let us give thanks unto our Lord God.</a:t>
            </a:r>
            <a:br/>
            <a:r>
              <a:rPr b="1"/>
              <a:t>All            It is meet and right so to do.</a:t>
            </a:r>
            <a:endParaRPr b="1"/>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It is very meet, right, and our bounden duty, </a:t>
            </a:r>
          </a:p>
          <a:p>
            <a:pPr algn="l" defTabSz="457200">
              <a:defRPr sz="3300">
                <a:solidFill>
                  <a:srgbClr val="000000"/>
                </a:solidFill>
                <a:latin typeface="Helvetica"/>
                <a:ea typeface="Helvetica"/>
                <a:cs typeface="Helvetica"/>
                <a:sym typeface="Helvetica"/>
              </a:defRPr>
            </a:pPr>
            <a:r>
              <a:t>that we should at all times, and in all places, </a:t>
            </a:r>
          </a:p>
          <a:p>
            <a:pPr algn="l" defTabSz="457200">
              <a:defRPr sz="3300">
                <a:solidFill>
                  <a:srgbClr val="000000"/>
                </a:solidFill>
                <a:latin typeface="Helvetica"/>
                <a:ea typeface="Helvetica"/>
                <a:cs typeface="Helvetica"/>
                <a:sym typeface="Helvetica"/>
              </a:defRPr>
            </a:pPr>
            <a:r>
              <a:t>give thanks unto thee, O Lord, Holy Father, </a:t>
            </a:r>
          </a:p>
          <a:p>
            <a:pPr algn="l" defTabSz="457200">
              <a:defRPr sz="3300">
                <a:solidFill>
                  <a:srgbClr val="000000"/>
                </a:solidFill>
                <a:latin typeface="Helvetica"/>
                <a:ea typeface="Helvetica"/>
                <a:cs typeface="Helvetica"/>
                <a:sym typeface="Helvetica"/>
              </a:defRPr>
            </a:pPr>
            <a:r>
              <a:t>almighty, everlasting God.</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7"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7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79" name="All           Holy, holy, holy, Lord God of hosts,…"/>
          <p:cNvSpPr txBox="1"/>
          <p:nvPr/>
        </p:nvSpPr>
        <p:spPr>
          <a:xfrm>
            <a:off x="322301" y="1795206"/>
            <a:ext cx="13537725" cy="11700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All           Holy, holy, holy, Lord God of hosts, </a:t>
            </a:r>
          </a:p>
          <a:p>
            <a:pPr algn="l" defTabSz="457200">
              <a:lnSpc>
                <a:spcPct val="125000"/>
              </a:lnSpc>
              <a:defRPr b="1" sz="3300">
                <a:solidFill>
                  <a:srgbClr val="000000"/>
                </a:solidFill>
                <a:latin typeface="Helvetica"/>
                <a:ea typeface="Helvetica"/>
                <a:cs typeface="Helvetica"/>
                <a:sym typeface="Helvetica"/>
              </a:defRPr>
            </a:pPr>
            <a:r>
              <a:t>                heaven and earth are full of thy glory: </a:t>
            </a:r>
          </a:p>
          <a:p>
            <a:pPr algn="l" defTabSz="457200">
              <a:lnSpc>
                <a:spcPct val="125000"/>
              </a:lnSpc>
              <a:defRPr b="1" sz="3300">
                <a:solidFill>
                  <a:srgbClr val="000000"/>
                </a:solidFill>
                <a:latin typeface="Helvetica"/>
                <a:ea typeface="Helvetica"/>
                <a:cs typeface="Helvetica"/>
                <a:sym typeface="Helvetica"/>
              </a:defRPr>
            </a:pPr>
            <a:r>
              <a:t>                Glory be to thee, O Lord most High. Amen.</a:t>
            </a:r>
          </a:p>
          <a:p>
            <a:pPr algn="l" defTabSz="457200">
              <a:lnSpc>
                <a:spcPct val="125000"/>
              </a:lnSpc>
              <a:defRPr sz="3300">
                <a:solidFill>
                  <a:srgbClr val="000000"/>
                </a:solidFill>
                <a:latin typeface="Helvetica"/>
                <a:ea typeface="Helvetica"/>
                <a:cs typeface="Helvetica"/>
                <a:sym typeface="Helvetica"/>
              </a:defRPr>
            </a:pPr>
            <a:r>
              <a:t>            </a:t>
            </a:r>
          </a:p>
          <a:p>
            <a:pPr algn="l" defTabSz="457200">
              <a:lnSpc>
                <a:spcPct val="125000"/>
              </a:lnSpc>
              <a:defRPr sz="3300">
                <a:solidFill>
                  <a:srgbClr val="000000"/>
                </a:solidFill>
                <a:latin typeface="Helvetica"/>
                <a:ea typeface="Helvetica"/>
                <a:cs typeface="Helvetica"/>
                <a:sym typeface="Helvetica"/>
              </a:defRPr>
            </a:pPr>
            <a:r>
              <a:t>We do not presume to come to this thy Table, O merciful Lord, </a:t>
            </a:r>
          </a:p>
          <a:p>
            <a:pPr algn="l" defTabSz="457200">
              <a:lnSpc>
                <a:spcPct val="125000"/>
              </a:lnSpc>
              <a:defRPr sz="3300">
                <a:solidFill>
                  <a:srgbClr val="000000"/>
                </a:solidFill>
                <a:latin typeface="Helvetica"/>
                <a:ea typeface="Helvetica"/>
                <a:cs typeface="Helvetica"/>
                <a:sym typeface="Helvetica"/>
              </a:defRPr>
            </a:pPr>
            <a:r>
              <a:t>trusting in our own righteousness, but in thy manifold and great mercies.          </a:t>
            </a:r>
          </a:p>
          <a:p>
            <a:pPr algn="l" defTabSz="457200">
              <a:lnSpc>
                <a:spcPct val="125000"/>
              </a:lnSpc>
              <a:defRPr sz="3300">
                <a:solidFill>
                  <a:srgbClr val="000000"/>
                </a:solidFill>
                <a:latin typeface="Helvetica"/>
                <a:ea typeface="Helvetica"/>
                <a:cs typeface="Helvetica"/>
                <a:sym typeface="Helvetica"/>
              </a:defRPr>
            </a:pPr>
            <a:r>
              <a:t>We are not worthy so much as to gather up the crumbs under thy Table. </a:t>
            </a:r>
          </a:p>
          <a:p>
            <a:pPr algn="l" defTabSz="457200">
              <a:lnSpc>
                <a:spcPct val="125000"/>
              </a:lnSpc>
              <a:defRPr sz="3300">
                <a:solidFill>
                  <a:srgbClr val="000000"/>
                </a:solidFill>
                <a:latin typeface="Helvetica"/>
                <a:ea typeface="Helvetica"/>
                <a:cs typeface="Helvetica"/>
                <a:sym typeface="Helvetica"/>
              </a:defRPr>
            </a:pPr>
            <a:r>
              <a:t>But thou art the same Lord, whose property is always to have mercy: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Grant us therefore, gracious Lord, </a:t>
            </a:r>
          </a:p>
          <a:p>
            <a:pPr algn="l" defTabSz="457200">
              <a:lnSpc>
                <a:spcPct val="125000"/>
              </a:lnSpc>
              <a:defRPr sz="3300">
                <a:solidFill>
                  <a:srgbClr val="000000"/>
                </a:solidFill>
                <a:latin typeface="Helvetica"/>
                <a:ea typeface="Helvetica"/>
                <a:cs typeface="Helvetica"/>
                <a:sym typeface="Helvetica"/>
              </a:defRPr>
            </a:pPr>
            <a:r>
              <a:t>so to eat the flesh of thy dear Son Jesus Christ, </a:t>
            </a:r>
          </a:p>
          <a:p>
            <a:pPr algn="l" defTabSz="457200">
              <a:lnSpc>
                <a:spcPct val="125000"/>
              </a:lnSpc>
              <a:defRPr sz="3300">
                <a:solidFill>
                  <a:srgbClr val="000000"/>
                </a:solidFill>
                <a:latin typeface="Helvetica"/>
                <a:ea typeface="Helvetica"/>
                <a:cs typeface="Helvetica"/>
                <a:sym typeface="Helvetica"/>
              </a:defRPr>
            </a:pPr>
            <a:r>
              <a:t>and to drink his blood, </a:t>
            </a:r>
          </a:p>
          <a:p>
            <a:pPr algn="l" defTabSz="457200">
              <a:lnSpc>
                <a:spcPct val="125000"/>
              </a:lnSpc>
              <a:defRPr sz="3300">
                <a:solidFill>
                  <a:srgbClr val="000000"/>
                </a:solidFill>
                <a:latin typeface="Helvetica"/>
                <a:ea typeface="Helvetica"/>
                <a:cs typeface="Helvetica"/>
                <a:sym typeface="Helvetica"/>
              </a:defRPr>
            </a:pPr>
            <a:r>
              <a:t>that our sinful bodies may be made clean by his body, </a:t>
            </a:r>
          </a:p>
          <a:p>
            <a:pPr algn="l" defTabSz="457200">
              <a:lnSpc>
                <a:spcPct val="125000"/>
              </a:lnSpc>
              <a:defRPr sz="3300">
                <a:solidFill>
                  <a:srgbClr val="000000"/>
                </a:solidFill>
                <a:latin typeface="Helvetica"/>
                <a:ea typeface="Helvetica"/>
                <a:cs typeface="Helvetica"/>
                <a:sym typeface="Helvetica"/>
              </a:defRPr>
            </a:pPr>
            <a:r>
              <a:t>and our souls washed through his most precious blood, </a:t>
            </a:r>
          </a:p>
          <a:p>
            <a:pPr algn="l" defTabSz="457200">
              <a:lnSpc>
                <a:spcPct val="125000"/>
              </a:lnSpc>
              <a:defRPr sz="3300">
                <a:solidFill>
                  <a:srgbClr val="000000"/>
                </a:solidFill>
                <a:latin typeface="Helvetica"/>
                <a:ea typeface="Helvetica"/>
                <a:cs typeface="Helvetica"/>
                <a:sym typeface="Helvetica"/>
              </a:defRPr>
            </a:pPr>
            <a:r>
              <a:t>and that we may evermore dwell in him, and he in us. </a:t>
            </a:r>
          </a:p>
          <a:p>
            <a:pPr algn="l" defTabSz="457200">
              <a:lnSpc>
                <a:spcPct val="125000"/>
              </a:lnSpc>
              <a:defRPr b="1" sz="3300">
                <a:solidFill>
                  <a:srgbClr val="000000"/>
                </a:solidFill>
                <a:latin typeface="Helvetica"/>
                <a:ea typeface="Helvetica"/>
                <a:cs typeface="Helvetica"/>
                <a:sym typeface="Helvetica"/>
              </a:defRPr>
            </a:pPr>
            <a:r>
              <a:t>All           Amen.</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1"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8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83" name="THE PRAYER OF CONSECRATION…"/>
          <p:cNvSpPr txBox="1"/>
          <p:nvPr/>
        </p:nvSpPr>
        <p:spPr>
          <a:xfrm>
            <a:off x="419528" y="594009"/>
            <a:ext cx="13537726" cy="131286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PRAYER OF CONSECRATION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God, our heavenly Father,who of thy tender mercy didst give thine only Son Jesus Christ to suffer death upon the cross for our redemption; who made there (by his one oblation of himself once offered) a full, perfect, and sufficient sacrifice, oblation, and satisfaction, for the sins of the whole world; and did institute, and in his holy Gospel command us to continue, a perpetual memory of that his precious death, until his coming again: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Hear us, O merciful Father, we most humbly beseech thee; and grant that we receiving these thy creatures of bread and wine, according to thy Son our Saviour Jesus Christ's holy institution, in remembrance of his death and passion, may be partakers of his most blessed Body and Blood: who, in the same night that he was betrayed, took Bread; and, when he had given thanks, he brake it, and gave it to his disciples, saying, </a:t>
            </a:r>
          </a:p>
          <a:p>
            <a:pPr algn="l" defTabSz="457200">
              <a:lnSpc>
                <a:spcPct val="125000"/>
              </a:lnSpc>
              <a:defRPr i="1" sz="3300">
                <a:solidFill>
                  <a:srgbClr val="000000"/>
                </a:solidFill>
                <a:latin typeface="Helvetica"/>
                <a:ea typeface="Helvetica"/>
                <a:cs typeface="Helvetica"/>
                <a:sym typeface="Helvetica"/>
              </a:defRPr>
            </a:pPr>
            <a:r>
              <a:t>           ‘Take, eat; this is my Body which is given for you: </a:t>
            </a:r>
          </a:p>
          <a:p>
            <a:pPr algn="l" defTabSz="457200">
              <a:lnSpc>
                <a:spcPct val="125000"/>
              </a:lnSpc>
              <a:defRPr i="1" sz="3300">
                <a:solidFill>
                  <a:srgbClr val="000000"/>
                </a:solidFill>
                <a:latin typeface="Helvetica"/>
                <a:ea typeface="Helvetica"/>
                <a:cs typeface="Helvetica"/>
                <a:sym typeface="Helvetica"/>
              </a:defRPr>
            </a:pPr>
            <a:r>
              <a:t>            Do this in remembrance of me.' </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8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87" name="Likewise after supper he took the Cup; and, when he had given thanks, he gave it to them, saying,…"/>
          <p:cNvSpPr txBox="1"/>
          <p:nvPr/>
        </p:nvSpPr>
        <p:spPr>
          <a:xfrm>
            <a:off x="359359" y="229516"/>
            <a:ext cx="13537725" cy="134038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Likewise after supper he took the Cup; and, when he had given thanks, he gave it to them, saying,     </a:t>
            </a:r>
          </a:p>
          <a:p>
            <a:pPr algn="l" defTabSz="457200">
              <a:lnSpc>
                <a:spcPct val="25000"/>
              </a:lnSpc>
              <a:defRPr sz="3300">
                <a:solidFill>
                  <a:srgbClr val="000000"/>
                </a:solidFill>
                <a:latin typeface="Helvetica"/>
                <a:ea typeface="Helvetica"/>
                <a:cs typeface="Helvetica"/>
                <a:sym typeface="Helvetica"/>
              </a:defRPr>
            </a:pPr>
            <a:r>
              <a:t>          </a:t>
            </a:r>
          </a:p>
          <a:p>
            <a:pPr algn="l" defTabSz="457200">
              <a:lnSpc>
                <a:spcPct val="125000"/>
              </a:lnSpc>
              <a:defRPr i="1" sz="3300">
                <a:solidFill>
                  <a:srgbClr val="000000"/>
                </a:solidFill>
                <a:latin typeface="Helvetica"/>
                <a:ea typeface="Helvetica"/>
                <a:cs typeface="Helvetica"/>
                <a:sym typeface="Helvetica"/>
              </a:defRPr>
            </a:pPr>
            <a:r>
              <a:t>            'Drink ye all of this; </a:t>
            </a:r>
          </a:p>
          <a:p>
            <a:pPr algn="l" defTabSz="457200">
              <a:lnSpc>
                <a:spcPct val="125000"/>
              </a:lnSpc>
              <a:defRPr i="1" sz="3300">
                <a:solidFill>
                  <a:srgbClr val="000000"/>
                </a:solidFill>
                <a:latin typeface="Helvetica"/>
                <a:ea typeface="Helvetica"/>
                <a:cs typeface="Helvetica"/>
                <a:sym typeface="Helvetica"/>
              </a:defRPr>
            </a:pPr>
            <a:r>
              <a:t>            for this is my Blood of the New Testament, </a:t>
            </a:r>
          </a:p>
          <a:p>
            <a:pPr algn="l" defTabSz="457200">
              <a:lnSpc>
                <a:spcPct val="125000"/>
              </a:lnSpc>
              <a:defRPr i="1" sz="3300">
                <a:solidFill>
                  <a:srgbClr val="000000"/>
                </a:solidFill>
                <a:latin typeface="Helvetica"/>
                <a:ea typeface="Helvetica"/>
                <a:cs typeface="Helvetica"/>
                <a:sym typeface="Helvetica"/>
              </a:defRPr>
            </a:pPr>
            <a:r>
              <a:t>            which is shed for you and for many, for the remission of sins: </a:t>
            </a:r>
          </a:p>
          <a:p>
            <a:pPr algn="l" defTabSz="457200">
              <a:lnSpc>
                <a:spcPct val="125000"/>
              </a:lnSpc>
              <a:defRPr i="1" sz="3300">
                <a:solidFill>
                  <a:srgbClr val="000000"/>
                </a:solidFill>
                <a:latin typeface="Helvetica"/>
                <a:ea typeface="Helvetica"/>
                <a:cs typeface="Helvetica"/>
                <a:sym typeface="Helvetica"/>
              </a:defRPr>
            </a:pPr>
            <a:r>
              <a:t>            Do this, as oft as ye shall drink it, in remembrance of me.' </a:t>
            </a:r>
          </a:p>
          <a:p>
            <a:pPr algn="l" defTabSz="457200">
              <a:lnSpc>
                <a:spcPct val="125000"/>
              </a:lnSpc>
              <a:defRPr b="1" sz="3300">
                <a:solidFill>
                  <a:srgbClr val="000000"/>
                </a:solidFill>
                <a:latin typeface="Helvetica"/>
                <a:ea typeface="Helvetica"/>
                <a:cs typeface="Helvetica"/>
                <a:sym typeface="Helvetica"/>
              </a:defRPr>
            </a:pPr>
            <a:r>
              <a:t>All             Amen.</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GIVING OF COMMUNION</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Body of our Lord Jesus Christ, which was given for thee, preserve thy body and soul unto everlasting life: Take and eat this in remembrance that Christ died for thee, and feed on him in thy heart by faith with thanksgiving.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7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Blood of our Lord Jesus Christ, which was shed for thee, preserve thy body and soul unto everlasting life: Drink this in remembrance that Christ's Blood was shed for thee, and be thankful.</a:t>
            </a:r>
          </a:p>
        </p:txBody>
      </p:sp>
      <p:pic>
        <p:nvPicPr>
          <p:cNvPr id="388" name="image3.jpg" descr="image3.jpg"/>
          <p:cNvPicPr>
            <a:picLocks noChangeAspect="1"/>
          </p:cNvPicPr>
          <p:nvPr/>
        </p:nvPicPr>
        <p:blipFill>
          <a:blip r:embed="rId3">
            <a:extLst/>
          </a:blip>
          <a:stretch>
            <a:fillRect/>
          </a:stretch>
        </p:blipFill>
        <p:spPr>
          <a:xfrm>
            <a:off x="6314186" y="8488057"/>
            <a:ext cx="1628071" cy="1463886"/>
          </a:xfrm>
          <a:prstGeom prst="rect">
            <a:avLst/>
          </a:prstGeom>
          <a:ln w="12700">
            <a:miter lim="400000"/>
          </a:ln>
        </p:spPr>
      </p:pic>
      <p:pic>
        <p:nvPicPr>
          <p:cNvPr id="389" name="44ED3178-18D6-4680-9245-DD4FFECA8EBF-L0-001.jpeg" descr="44ED3178-18D6-4680-9245-DD4FFECA8EBF-L0-001.jpeg"/>
          <p:cNvPicPr>
            <a:picLocks noChangeAspect="1"/>
          </p:cNvPicPr>
          <p:nvPr/>
        </p:nvPicPr>
        <p:blipFill>
          <a:blip r:embed="rId4">
            <a:extLst/>
          </a:blip>
          <a:stretch>
            <a:fillRect/>
          </a:stretch>
        </p:blipFill>
        <p:spPr>
          <a:xfrm>
            <a:off x="6123974" y="11837110"/>
            <a:ext cx="1354765" cy="1620226"/>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9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93" name="THE LORDS PRAYER…"/>
          <p:cNvSpPr txBox="1"/>
          <p:nvPr/>
        </p:nvSpPr>
        <p:spPr>
          <a:xfrm>
            <a:off x="322301" y="859488"/>
            <a:ext cx="13167148" cy="123872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THE LORDS PRAYER</a:t>
            </a:r>
          </a:p>
          <a:p>
            <a:pPr algn="l" defTabSz="457200">
              <a:lnSpc>
                <a:spcPct val="75000"/>
              </a:lnSpc>
              <a:defRPr b="1"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As our Saviour Christ hath commanded and taught us, we are bold to say:</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Our Father, which art in heaven, </a:t>
            </a:r>
          </a:p>
          <a:p>
            <a:pPr algn="l" defTabSz="457200">
              <a:lnSpc>
                <a:spcPct val="125000"/>
              </a:lnSpc>
              <a:defRPr b="1" sz="3300">
                <a:solidFill>
                  <a:srgbClr val="000000"/>
                </a:solidFill>
                <a:latin typeface="Helvetica"/>
                <a:ea typeface="Helvetica"/>
                <a:cs typeface="Helvetica"/>
                <a:sym typeface="Helvetica"/>
              </a:defRPr>
            </a:pPr>
            <a:r>
              <a:t>                Hallowed be thy Name, </a:t>
            </a:r>
          </a:p>
          <a:p>
            <a:pPr algn="l" defTabSz="457200">
              <a:lnSpc>
                <a:spcPct val="125000"/>
              </a:lnSpc>
              <a:defRPr b="1" sz="3300">
                <a:solidFill>
                  <a:srgbClr val="000000"/>
                </a:solidFill>
                <a:latin typeface="Helvetica"/>
                <a:ea typeface="Helvetica"/>
                <a:cs typeface="Helvetica"/>
                <a:sym typeface="Helvetica"/>
              </a:defRPr>
            </a:pPr>
            <a:r>
              <a:t>                Thy kingdom come, </a:t>
            </a:r>
          </a:p>
          <a:p>
            <a:pPr algn="l" defTabSz="457200">
              <a:lnSpc>
                <a:spcPct val="125000"/>
              </a:lnSpc>
              <a:defRPr b="1" sz="3300">
                <a:solidFill>
                  <a:srgbClr val="000000"/>
                </a:solidFill>
                <a:latin typeface="Helvetica"/>
                <a:ea typeface="Helvetica"/>
                <a:cs typeface="Helvetica"/>
                <a:sym typeface="Helvetica"/>
              </a:defRPr>
            </a:pPr>
            <a:r>
              <a:t>                Thy will be done, </a:t>
            </a:r>
          </a:p>
          <a:p>
            <a:pPr algn="l" defTabSz="457200">
              <a:lnSpc>
                <a:spcPct val="125000"/>
              </a:lnSpc>
              <a:defRPr b="1" sz="3300">
                <a:solidFill>
                  <a:srgbClr val="000000"/>
                </a:solidFill>
                <a:latin typeface="Helvetica"/>
                <a:ea typeface="Helvetica"/>
                <a:cs typeface="Helvetica"/>
                <a:sym typeface="Helvetica"/>
              </a:defRPr>
            </a:pPr>
            <a:r>
              <a:t>                in earth as it is in heaven. </a:t>
            </a:r>
          </a:p>
          <a:p>
            <a:pPr algn="l" defTabSz="457200">
              <a:lnSpc>
                <a:spcPct val="125000"/>
              </a:lnSpc>
              <a:defRPr b="1" sz="3300">
                <a:solidFill>
                  <a:srgbClr val="000000"/>
                </a:solidFill>
                <a:latin typeface="Helvetica"/>
                <a:ea typeface="Helvetica"/>
                <a:cs typeface="Helvetica"/>
                <a:sym typeface="Helvetica"/>
              </a:defRPr>
            </a:pPr>
            <a:r>
              <a:t>                Give us this day our daily bread; </a:t>
            </a:r>
          </a:p>
          <a:p>
            <a:pPr algn="l" defTabSz="457200">
              <a:lnSpc>
                <a:spcPct val="125000"/>
              </a:lnSpc>
              <a:defRPr b="1" sz="3300">
                <a:solidFill>
                  <a:srgbClr val="000000"/>
                </a:solidFill>
                <a:latin typeface="Helvetica"/>
                <a:ea typeface="Helvetica"/>
                <a:cs typeface="Helvetica"/>
                <a:sym typeface="Helvetica"/>
              </a:defRPr>
            </a:pPr>
            <a:r>
              <a:t>                And forgive us our trespasses, </a:t>
            </a:r>
          </a:p>
          <a:p>
            <a:pPr algn="l" defTabSz="457200">
              <a:lnSpc>
                <a:spcPct val="125000"/>
              </a:lnSpc>
              <a:defRPr b="1" sz="3300">
                <a:solidFill>
                  <a:srgbClr val="000000"/>
                </a:solidFill>
                <a:latin typeface="Helvetica"/>
                <a:ea typeface="Helvetica"/>
                <a:cs typeface="Helvetica"/>
                <a:sym typeface="Helvetica"/>
              </a:defRPr>
            </a:pPr>
            <a:r>
              <a:t>                As we forgive them that trespass against us; </a:t>
            </a:r>
          </a:p>
          <a:p>
            <a:pPr algn="l" defTabSz="457200">
              <a:lnSpc>
                <a:spcPct val="125000"/>
              </a:lnSpc>
              <a:defRPr b="1" sz="3300">
                <a:solidFill>
                  <a:srgbClr val="000000"/>
                </a:solidFill>
                <a:latin typeface="Helvetica"/>
                <a:ea typeface="Helvetica"/>
                <a:cs typeface="Helvetica"/>
                <a:sym typeface="Helvetica"/>
              </a:defRPr>
            </a:pPr>
            <a:r>
              <a:t>                And lead us not into temptation, </a:t>
            </a:r>
          </a:p>
          <a:p>
            <a:pPr algn="l" defTabSz="457200">
              <a:lnSpc>
                <a:spcPct val="125000"/>
              </a:lnSpc>
              <a:defRPr b="1" sz="3300">
                <a:solidFill>
                  <a:srgbClr val="000000"/>
                </a:solidFill>
                <a:latin typeface="Helvetica"/>
                <a:ea typeface="Helvetica"/>
                <a:cs typeface="Helvetica"/>
                <a:sym typeface="Helvetica"/>
              </a:defRPr>
            </a:pPr>
            <a:r>
              <a:t>                But deliver us from evil. </a:t>
            </a:r>
          </a:p>
          <a:p>
            <a:pPr algn="l" defTabSz="457200">
              <a:lnSpc>
                <a:spcPct val="125000"/>
              </a:lnSpc>
              <a:defRPr b="1" sz="3300">
                <a:solidFill>
                  <a:srgbClr val="000000"/>
                </a:solidFill>
                <a:latin typeface="Helvetica"/>
                <a:ea typeface="Helvetica"/>
                <a:cs typeface="Helvetica"/>
                <a:sym typeface="Helvetica"/>
              </a:defRPr>
            </a:pPr>
            <a:r>
              <a:t>                For thine is the kingdom, </a:t>
            </a:r>
          </a:p>
          <a:p>
            <a:pPr algn="l" defTabSz="457200">
              <a:lnSpc>
                <a:spcPct val="125000"/>
              </a:lnSpc>
              <a:defRPr b="1" sz="3300">
                <a:solidFill>
                  <a:srgbClr val="000000"/>
                </a:solidFill>
                <a:latin typeface="Helvetica"/>
                <a:ea typeface="Helvetica"/>
                <a:cs typeface="Helvetica"/>
                <a:sym typeface="Helvetica"/>
              </a:defRPr>
            </a:pPr>
            <a:r>
              <a:t>                the power, and the glory, </a:t>
            </a:r>
          </a:p>
          <a:p>
            <a:pPr algn="l" defTabSz="457200">
              <a:lnSpc>
                <a:spcPct val="125000"/>
              </a:lnSpc>
              <a:defRPr b="1" sz="3300">
                <a:solidFill>
                  <a:srgbClr val="000000"/>
                </a:solidFill>
                <a:latin typeface="Helvetica"/>
                <a:ea typeface="Helvetica"/>
                <a:cs typeface="Helvetica"/>
                <a:sym typeface="Helvetica"/>
              </a:defRPr>
            </a:pPr>
            <a:r>
              <a:t>                For ever and ever. Amen.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7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5" name="THE CREED…"/>
          <p:cNvSpPr txBox="1"/>
          <p:nvPr/>
        </p:nvSpPr>
        <p:spPr>
          <a:xfrm>
            <a:off x="325593" y="635130"/>
            <a:ext cx="13537726" cy="128074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b="1" sz="3300">
                <a:solidFill>
                  <a:srgbClr val="000000"/>
                </a:solidFill>
                <a:latin typeface="Helvetica"/>
                <a:ea typeface="Helvetica"/>
                <a:cs typeface="Helvetica"/>
                <a:sym typeface="Helvetica"/>
              </a:defRPr>
            </a:pPr>
            <a:r>
              <a:t>THE CREED</a:t>
            </a:r>
          </a:p>
          <a:p>
            <a:pPr algn="l" defTabSz="457200">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I believe in one God the Father Almighty, </a:t>
            </a:r>
          </a:p>
          <a:p>
            <a:pPr algn="l" defTabSz="457200">
              <a:lnSpc>
                <a:spcPct val="125000"/>
              </a:lnSpc>
              <a:defRPr b="1" sz="3300">
                <a:solidFill>
                  <a:srgbClr val="000000"/>
                </a:solidFill>
                <a:latin typeface="Helvetica"/>
                <a:ea typeface="Helvetica"/>
                <a:cs typeface="Helvetica"/>
                <a:sym typeface="Helvetica"/>
              </a:defRPr>
            </a:pPr>
            <a:r>
              <a:t>                Maker of heaven and earth, </a:t>
            </a:r>
          </a:p>
          <a:p>
            <a:pPr algn="l" defTabSz="457200">
              <a:lnSpc>
                <a:spcPct val="125000"/>
              </a:lnSpc>
              <a:defRPr b="1" sz="3300">
                <a:solidFill>
                  <a:srgbClr val="000000"/>
                </a:solidFill>
                <a:latin typeface="Helvetica"/>
                <a:ea typeface="Helvetica"/>
                <a:cs typeface="Helvetica"/>
                <a:sym typeface="Helvetica"/>
              </a:defRPr>
            </a:pPr>
            <a:r>
              <a:t>                And of all things visible and invisible:</a:t>
            </a:r>
          </a:p>
          <a:p>
            <a:pPr algn="l" defTabSz="457200">
              <a:lnSpc>
                <a:spcPct val="125000"/>
              </a:lnSpc>
              <a:defRPr b="1" sz="3300">
                <a:solidFill>
                  <a:srgbClr val="000000"/>
                </a:solidFill>
                <a:latin typeface="Helvetica"/>
                <a:ea typeface="Helvetica"/>
                <a:cs typeface="Helvetica"/>
                <a:sym typeface="Helvetica"/>
              </a:defRPr>
            </a:pPr>
            <a:r>
              <a:t>                And in one Lord Jesus Christ, </a:t>
            </a:r>
          </a:p>
          <a:p>
            <a:pPr algn="l" defTabSz="457200">
              <a:lnSpc>
                <a:spcPct val="125000"/>
              </a:lnSpc>
              <a:defRPr b="1" sz="3300">
                <a:solidFill>
                  <a:srgbClr val="000000"/>
                </a:solidFill>
                <a:latin typeface="Helvetica"/>
                <a:ea typeface="Helvetica"/>
                <a:cs typeface="Helvetica"/>
                <a:sym typeface="Helvetica"/>
              </a:defRPr>
            </a:pPr>
            <a:r>
              <a:t>                the only-begotten Son of God, </a:t>
            </a:r>
          </a:p>
          <a:p>
            <a:pPr algn="l" defTabSz="457200">
              <a:lnSpc>
                <a:spcPct val="125000"/>
              </a:lnSpc>
              <a:defRPr b="1" sz="3300">
                <a:solidFill>
                  <a:srgbClr val="000000"/>
                </a:solidFill>
                <a:latin typeface="Helvetica"/>
                <a:ea typeface="Helvetica"/>
                <a:cs typeface="Helvetica"/>
                <a:sym typeface="Helvetica"/>
              </a:defRPr>
            </a:pPr>
            <a:r>
              <a:t>                Begotten of his Father before all worlds, </a:t>
            </a:r>
          </a:p>
          <a:p>
            <a:pPr algn="l" defTabSz="457200">
              <a:lnSpc>
                <a:spcPct val="125000"/>
              </a:lnSpc>
              <a:defRPr b="1" sz="3300">
                <a:solidFill>
                  <a:srgbClr val="000000"/>
                </a:solidFill>
                <a:latin typeface="Helvetica"/>
                <a:ea typeface="Helvetica"/>
                <a:cs typeface="Helvetica"/>
                <a:sym typeface="Helvetica"/>
              </a:defRPr>
            </a:pPr>
            <a:r>
              <a:t>                God of God, Light of Light, </a:t>
            </a:r>
          </a:p>
          <a:p>
            <a:pPr algn="l" defTabSz="457200">
              <a:lnSpc>
                <a:spcPct val="125000"/>
              </a:lnSpc>
              <a:defRPr b="1" sz="3300">
                <a:solidFill>
                  <a:srgbClr val="000000"/>
                </a:solidFill>
                <a:latin typeface="Helvetica"/>
                <a:ea typeface="Helvetica"/>
                <a:cs typeface="Helvetica"/>
                <a:sym typeface="Helvetica"/>
              </a:defRPr>
            </a:pPr>
            <a:r>
              <a:t>                Very God of very God,                          </a:t>
            </a:r>
          </a:p>
          <a:p>
            <a:pPr algn="l" defTabSz="457200">
              <a:lnSpc>
                <a:spcPct val="125000"/>
              </a:lnSpc>
              <a:defRPr b="1" sz="3300">
                <a:solidFill>
                  <a:srgbClr val="000000"/>
                </a:solidFill>
                <a:latin typeface="Helvetica"/>
                <a:ea typeface="Helvetica"/>
                <a:cs typeface="Helvetica"/>
                <a:sym typeface="Helvetica"/>
              </a:defRPr>
            </a:pPr>
            <a:r>
              <a:t>                Begotten, not made, </a:t>
            </a:r>
          </a:p>
          <a:p>
            <a:pPr algn="l" defTabSz="457200">
              <a:lnSpc>
                <a:spcPct val="125000"/>
              </a:lnSpc>
              <a:defRPr b="1" sz="3300">
                <a:solidFill>
                  <a:srgbClr val="000000"/>
                </a:solidFill>
                <a:latin typeface="Helvetica"/>
                <a:ea typeface="Helvetica"/>
                <a:cs typeface="Helvetica"/>
                <a:sym typeface="Helvetica"/>
              </a:defRPr>
            </a:pPr>
            <a:r>
              <a:t>                Being of one substance with the Father, </a:t>
            </a:r>
          </a:p>
          <a:p>
            <a:pPr algn="l" defTabSz="457200">
              <a:lnSpc>
                <a:spcPct val="125000"/>
              </a:lnSpc>
              <a:defRPr b="1" sz="3300">
                <a:solidFill>
                  <a:srgbClr val="000000"/>
                </a:solidFill>
                <a:latin typeface="Helvetica"/>
                <a:ea typeface="Helvetica"/>
                <a:cs typeface="Helvetica"/>
                <a:sym typeface="Helvetica"/>
              </a:defRPr>
            </a:pPr>
            <a:r>
              <a:t>                By whom all things were made: </a:t>
            </a:r>
          </a:p>
          <a:p>
            <a:pPr algn="l" defTabSz="457200">
              <a:lnSpc>
                <a:spcPct val="125000"/>
              </a:lnSpc>
              <a:defRPr b="1" sz="3300">
                <a:solidFill>
                  <a:srgbClr val="000000"/>
                </a:solidFill>
                <a:latin typeface="Helvetica"/>
                <a:ea typeface="Helvetica"/>
                <a:cs typeface="Helvetica"/>
                <a:sym typeface="Helvetica"/>
              </a:defRPr>
            </a:pPr>
            <a:r>
              <a:t>                Who for us men and for our salvation </a:t>
            </a:r>
          </a:p>
          <a:p>
            <a:pPr algn="l" defTabSz="457200">
              <a:lnSpc>
                <a:spcPct val="125000"/>
              </a:lnSpc>
              <a:defRPr b="1" sz="3300">
                <a:solidFill>
                  <a:srgbClr val="000000"/>
                </a:solidFill>
                <a:latin typeface="Helvetica"/>
                <a:ea typeface="Helvetica"/>
                <a:cs typeface="Helvetica"/>
                <a:sym typeface="Helvetica"/>
              </a:defRPr>
            </a:pPr>
            <a:r>
              <a:t>                came down from heaven, </a:t>
            </a:r>
          </a:p>
          <a:p>
            <a:pPr algn="l" defTabSz="457200">
              <a:lnSpc>
                <a:spcPct val="125000"/>
              </a:lnSpc>
              <a:defRPr b="1" sz="3300">
                <a:solidFill>
                  <a:srgbClr val="000000"/>
                </a:solidFill>
                <a:latin typeface="Helvetica"/>
                <a:ea typeface="Helvetica"/>
                <a:cs typeface="Helvetica"/>
                <a:sym typeface="Helvetica"/>
              </a:defRPr>
            </a:pPr>
            <a:r>
              <a:t>                And was incarnate </a:t>
            </a:r>
          </a:p>
          <a:p>
            <a:pPr algn="l" defTabSz="457200">
              <a:lnSpc>
                <a:spcPct val="125000"/>
              </a:lnSpc>
              <a:defRPr b="1" sz="3300">
                <a:solidFill>
                  <a:srgbClr val="000000"/>
                </a:solidFill>
                <a:latin typeface="Helvetica"/>
                <a:ea typeface="Helvetica"/>
                <a:cs typeface="Helvetica"/>
                <a:sym typeface="Helvetica"/>
              </a:defRPr>
            </a:pPr>
            <a:r>
              <a:t>                by the Holy Ghost of the Virgin Mary, </a:t>
            </a:r>
          </a:p>
          <a:p>
            <a:pPr algn="l" defTabSz="457200">
              <a:lnSpc>
                <a:spcPct val="125000"/>
              </a:lnSpc>
              <a:defRPr b="1" sz="3300">
                <a:solidFill>
                  <a:srgbClr val="000000"/>
                </a:solidFill>
                <a:latin typeface="Helvetica"/>
                <a:ea typeface="Helvetica"/>
                <a:cs typeface="Helvetica"/>
                <a:sym typeface="Helvetica"/>
              </a:defRPr>
            </a:pPr>
            <a:r>
              <a:t>                And was made man, </a:t>
            </a:r>
          </a:p>
          <a:p>
            <a:pPr algn="l" defTabSz="457200">
              <a:lnSpc>
                <a:spcPct val="125000"/>
              </a:lnSpc>
              <a:defRPr b="1" sz="3300">
                <a:solidFill>
                  <a:srgbClr val="000000"/>
                </a:solidFill>
                <a:latin typeface="Helvetica"/>
                <a:ea typeface="Helvetica"/>
                <a:cs typeface="Helvetica"/>
                <a:sym typeface="Helvetica"/>
              </a:defRPr>
            </a:pPr>
            <a:r>
              <a:t>                And was crucified also for us under Pontius Pilate.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39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97" name="PRAYER AFTER COMMUNION…"/>
          <p:cNvSpPr txBox="1"/>
          <p:nvPr/>
        </p:nvSpPr>
        <p:spPr>
          <a:xfrm>
            <a:off x="322301" y="96012"/>
            <a:ext cx="13167148" cy="138980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50000"/>
              </a:lnSpc>
              <a:defRPr sz="2800">
                <a:solidFill>
                  <a:srgbClr val="000000"/>
                </a:solidFill>
                <a:latin typeface="Helvetica"/>
                <a:ea typeface="Helvetica"/>
                <a:cs typeface="Helvetica"/>
                <a:sym typeface="Helvetica"/>
              </a:defRPr>
            </a:pPr>
          </a:p>
          <a:p>
            <a:pPr algn="l" defTabSz="457200">
              <a:lnSpc>
                <a:spcPct val="125000"/>
              </a:lnSpc>
              <a:defRPr i="1" sz="3300">
                <a:solidFill>
                  <a:srgbClr val="000000"/>
                </a:solidFill>
                <a:latin typeface="Helvetica"/>
                <a:ea typeface="Helvetica"/>
                <a:cs typeface="Helvetica"/>
                <a:sym typeface="Helvetica"/>
              </a:defRPr>
            </a:pPr>
            <a:r>
              <a:rPr b="1" i="0"/>
              <a:t>PRAYER AFTER COMMUNION</a:t>
            </a:r>
            <a:endParaRPr b="1" i="0"/>
          </a:p>
          <a:p>
            <a:pPr algn="l" defTabSz="457200">
              <a:lnSpc>
                <a:spcPct val="125000"/>
              </a:lnSpc>
              <a:defRPr sz="3300">
                <a:solidFill>
                  <a:srgbClr val="000000"/>
                </a:solidFill>
                <a:latin typeface="Helvetica"/>
                <a:ea typeface="Helvetica"/>
                <a:cs typeface="Helvetica"/>
                <a:sym typeface="Helvetica"/>
              </a:defRPr>
            </a:pPr>
            <a:r>
              <a:t>Almighty and ever-living God, we most heartily thank thee, </a:t>
            </a:r>
          </a:p>
          <a:p>
            <a:pPr algn="l" defTabSz="457200">
              <a:lnSpc>
                <a:spcPct val="125000"/>
              </a:lnSpc>
              <a:defRPr sz="3300">
                <a:solidFill>
                  <a:srgbClr val="000000"/>
                </a:solidFill>
                <a:latin typeface="Helvetica"/>
                <a:ea typeface="Helvetica"/>
                <a:cs typeface="Helvetica"/>
                <a:sym typeface="Helvetica"/>
              </a:defRPr>
            </a:pPr>
            <a:r>
              <a:t>for that thou dost vouchsafe to feed us, </a:t>
            </a:r>
          </a:p>
          <a:p>
            <a:pPr algn="l" defTabSz="457200">
              <a:lnSpc>
                <a:spcPct val="125000"/>
              </a:lnSpc>
              <a:defRPr sz="3300">
                <a:solidFill>
                  <a:srgbClr val="000000"/>
                </a:solidFill>
                <a:latin typeface="Helvetica"/>
                <a:ea typeface="Helvetica"/>
                <a:cs typeface="Helvetica"/>
                <a:sym typeface="Helvetica"/>
              </a:defRPr>
            </a:pPr>
            <a:r>
              <a:t>who have duly received these holy mysteries, </a:t>
            </a:r>
          </a:p>
          <a:p>
            <a:pPr algn="l" defTabSz="457200">
              <a:lnSpc>
                <a:spcPct val="125000"/>
              </a:lnSpc>
              <a:defRPr sz="3300">
                <a:solidFill>
                  <a:srgbClr val="000000"/>
                </a:solidFill>
                <a:latin typeface="Helvetica"/>
                <a:ea typeface="Helvetica"/>
                <a:cs typeface="Helvetica"/>
                <a:sym typeface="Helvetica"/>
              </a:defRPr>
            </a:pPr>
            <a:r>
              <a:t>with the spiritual food of the most precious </a:t>
            </a:r>
          </a:p>
          <a:p>
            <a:pPr algn="l" defTabSz="457200">
              <a:lnSpc>
                <a:spcPct val="125000"/>
              </a:lnSpc>
              <a:defRPr sz="3300">
                <a:solidFill>
                  <a:srgbClr val="000000"/>
                </a:solidFill>
                <a:latin typeface="Helvetica"/>
                <a:ea typeface="Helvetica"/>
                <a:cs typeface="Helvetica"/>
                <a:sym typeface="Helvetica"/>
              </a:defRPr>
            </a:pPr>
            <a:r>
              <a:t>Body and Blood of thy Son our Saviour Jesus Christ; </a:t>
            </a:r>
          </a:p>
          <a:p>
            <a:pPr algn="l" defTabSz="457200">
              <a:lnSpc>
                <a:spcPct val="125000"/>
              </a:lnSpc>
              <a:defRPr sz="3300">
                <a:solidFill>
                  <a:srgbClr val="000000"/>
                </a:solidFill>
                <a:latin typeface="Helvetica"/>
                <a:ea typeface="Helvetica"/>
                <a:cs typeface="Helvetica"/>
                <a:sym typeface="Helvetica"/>
              </a:defRPr>
            </a:pPr>
            <a:r>
              <a:t>and dost assure us thereby of thy favour and goodness towards us; </a:t>
            </a:r>
          </a:p>
          <a:p>
            <a:pPr algn="l" defTabSz="457200">
              <a:lnSpc>
                <a:spcPct val="125000"/>
              </a:lnSpc>
              <a:defRPr sz="3300">
                <a:solidFill>
                  <a:srgbClr val="000000"/>
                </a:solidFill>
                <a:latin typeface="Helvetica"/>
                <a:ea typeface="Helvetica"/>
                <a:cs typeface="Helvetica"/>
                <a:sym typeface="Helvetica"/>
              </a:defRPr>
            </a:pPr>
            <a:r>
              <a:t>and that we are very members incorporate in the mystical body </a:t>
            </a:r>
          </a:p>
          <a:p>
            <a:pPr algn="l" defTabSz="457200">
              <a:lnSpc>
                <a:spcPct val="125000"/>
              </a:lnSpc>
              <a:defRPr sz="3300">
                <a:solidFill>
                  <a:srgbClr val="000000"/>
                </a:solidFill>
                <a:latin typeface="Helvetica"/>
                <a:ea typeface="Helvetica"/>
                <a:cs typeface="Helvetica"/>
                <a:sym typeface="Helvetica"/>
              </a:defRPr>
            </a:pPr>
            <a:r>
              <a:t>of thy Son, </a:t>
            </a:r>
          </a:p>
          <a:p>
            <a:pPr algn="l" defTabSz="457200">
              <a:lnSpc>
                <a:spcPct val="125000"/>
              </a:lnSpc>
              <a:defRPr sz="3300">
                <a:solidFill>
                  <a:srgbClr val="000000"/>
                </a:solidFill>
                <a:latin typeface="Helvetica"/>
                <a:ea typeface="Helvetica"/>
                <a:cs typeface="Helvetica"/>
                <a:sym typeface="Helvetica"/>
              </a:defRPr>
            </a:pPr>
            <a:r>
              <a:t>which is the blessed company of all faithful people; </a:t>
            </a:r>
          </a:p>
          <a:p>
            <a:pPr algn="l" defTabSz="457200">
              <a:lnSpc>
                <a:spcPct val="125000"/>
              </a:lnSpc>
              <a:defRPr sz="3300">
                <a:solidFill>
                  <a:srgbClr val="000000"/>
                </a:solidFill>
                <a:latin typeface="Helvetica"/>
                <a:ea typeface="Helvetica"/>
                <a:cs typeface="Helvetica"/>
                <a:sym typeface="Helvetica"/>
              </a:defRPr>
            </a:pPr>
            <a:r>
              <a:t>and are also heirs through hope of thy everlasting kingdom, </a:t>
            </a:r>
          </a:p>
          <a:p>
            <a:pPr algn="l" defTabSz="457200">
              <a:lnSpc>
                <a:spcPct val="125000"/>
              </a:lnSpc>
              <a:defRPr sz="3300">
                <a:solidFill>
                  <a:srgbClr val="000000"/>
                </a:solidFill>
                <a:latin typeface="Helvetica"/>
                <a:ea typeface="Helvetica"/>
                <a:cs typeface="Helvetica"/>
                <a:sym typeface="Helvetica"/>
              </a:defRPr>
            </a:pPr>
            <a:r>
              <a:t>by the merits of the most precious death and passion of thy dear Son. </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And we most humbly beseech thee, O heavenly Father, </a:t>
            </a:r>
          </a:p>
          <a:p>
            <a:pPr algn="l" defTabSz="457200">
              <a:lnSpc>
                <a:spcPct val="125000"/>
              </a:lnSpc>
              <a:defRPr sz="3300">
                <a:solidFill>
                  <a:srgbClr val="000000"/>
                </a:solidFill>
                <a:latin typeface="Helvetica"/>
                <a:ea typeface="Helvetica"/>
                <a:cs typeface="Helvetica"/>
                <a:sym typeface="Helvetica"/>
              </a:defRPr>
            </a:pPr>
            <a:r>
              <a:t>so to assist us with thy grace, </a:t>
            </a:r>
          </a:p>
          <a:p>
            <a:pPr algn="l" defTabSz="457200">
              <a:lnSpc>
                <a:spcPct val="125000"/>
              </a:lnSpc>
              <a:defRPr sz="3300">
                <a:solidFill>
                  <a:srgbClr val="000000"/>
                </a:solidFill>
                <a:latin typeface="Helvetica"/>
                <a:ea typeface="Helvetica"/>
                <a:cs typeface="Helvetica"/>
                <a:sym typeface="Helvetica"/>
              </a:defRPr>
            </a:pPr>
            <a:r>
              <a:t>that we may continue in that holy fellowship, </a:t>
            </a:r>
          </a:p>
          <a:p>
            <a:pPr algn="l" defTabSz="457200">
              <a:lnSpc>
                <a:spcPct val="125000"/>
              </a:lnSpc>
              <a:defRPr sz="3300">
                <a:solidFill>
                  <a:srgbClr val="000000"/>
                </a:solidFill>
                <a:latin typeface="Helvetica"/>
                <a:ea typeface="Helvetica"/>
                <a:cs typeface="Helvetica"/>
                <a:sym typeface="Helvetica"/>
              </a:defRPr>
            </a:pPr>
            <a:r>
              <a:t>and do all such good works as thou hast prepared for us to walk in; </a:t>
            </a:r>
          </a:p>
          <a:p>
            <a:pPr algn="l" defTabSz="457200">
              <a:lnSpc>
                <a:spcPct val="125000"/>
              </a:lnSpc>
              <a:defRPr sz="3300">
                <a:solidFill>
                  <a:srgbClr val="000000"/>
                </a:solidFill>
                <a:latin typeface="Helvetica"/>
                <a:ea typeface="Helvetica"/>
                <a:cs typeface="Helvetica"/>
                <a:sym typeface="Helvetica"/>
              </a:defRPr>
            </a:pPr>
            <a:r>
              <a:t>through Jesus Christ our Lord, </a:t>
            </a:r>
          </a:p>
          <a:p>
            <a:pPr algn="l" defTabSz="457200">
              <a:lnSpc>
                <a:spcPct val="125000"/>
              </a:lnSpc>
              <a:defRPr sz="3300">
                <a:solidFill>
                  <a:srgbClr val="000000"/>
                </a:solidFill>
                <a:latin typeface="Helvetica"/>
                <a:ea typeface="Helvetica"/>
                <a:cs typeface="Helvetica"/>
                <a:sym typeface="Helvetica"/>
              </a:defRPr>
            </a:pPr>
            <a:r>
              <a:t>to whom, with thee and the Holy Ghost, </a:t>
            </a:r>
          </a:p>
          <a:p>
            <a:pPr algn="l" defTabSz="457200">
              <a:lnSpc>
                <a:spcPct val="125000"/>
              </a:lnSpc>
              <a:defRPr sz="3300">
                <a:solidFill>
                  <a:srgbClr val="000000"/>
                </a:solidFill>
                <a:latin typeface="Helvetica"/>
                <a:ea typeface="Helvetica"/>
                <a:cs typeface="Helvetica"/>
                <a:sym typeface="Helvetica"/>
              </a:defRPr>
            </a:pPr>
            <a:r>
              <a:t>be all honour and glory, world without end. </a:t>
            </a:r>
          </a:p>
          <a:p>
            <a:pPr algn="l" defTabSz="457200">
              <a:lnSpc>
                <a:spcPct val="125000"/>
              </a:lnSpc>
              <a:defRPr b="1" sz="3300">
                <a:solidFill>
                  <a:srgbClr val="000000"/>
                </a:solidFill>
                <a:latin typeface="Helvetica"/>
                <a:ea typeface="Helvetica"/>
                <a:cs typeface="Helvetica"/>
                <a:sym typeface="Helvetica"/>
              </a:defRPr>
            </a:pPr>
            <a:r>
              <a:t>All            Amen.</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9"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40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01" name="GLORIA (Not in Lent or Advent)…"/>
          <p:cNvSpPr txBox="1"/>
          <p:nvPr/>
        </p:nvSpPr>
        <p:spPr>
          <a:xfrm>
            <a:off x="322301" y="862389"/>
            <a:ext cx="13537725" cy="124343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GLORIA (Not in Lent or Advent)</a:t>
            </a:r>
          </a:p>
          <a:p>
            <a:pPr algn="l" defTabSz="457200">
              <a:lnSpc>
                <a:spcPct val="50000"/>
              </a:lnSpc>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All           Glory be to God on high, </a:t>
            </a:r>
          </a:p>
          <a:p>
            <a:pPr algn="l" defTabSz="457200">
              <a:lnSpc>
                <a:spcPct val="125000"/>
              </a:lnSpc>
              <a:defRPr b="1" sz="3300">
                <a:solidFill>
                  <a:srgbClr val="000000"/>
                </a:solidFill>
                <a:latin typeface="Helvetica"/>
                <a:ea typeface="Helvetica"/>
                <a:cs typeface="Helvetica"/>
                <a:sym typeface="Helvetica"/>
              </a:defRPr>
            </a:pPr>
            <a:r>
              <a:t>                and in earth peace, good will towards men. </a:t>
            </a:r>
          </a:p>
          <a:p>
            <a:pPr algn="l" defTabSz="457200">
              <a:lnSpc>
                <a:spcPct val="125000"/>
              </a:lnSpc>
              <a:defRPr b="1" sz="3300">
                <a:solidFill>
                  <a:srgbClr val="000000"/>
                </a:solidFill>
                <a:latin typeface="Helvetica"/>
                <a:ea typeface="Helvetica"/>
                <a:cs typeface="Helvetica"/>
                <a:sym typeface="Helvetica"/>
              </a:defRPr>
            </a:pPr>
            <a:r>
              <a:t>                We praise thee, we bless thee, we worship thee, </a:t>
            </a:r>
          </a:p>
          <a:p>
            <a:pPr algn="l" defTabSz="457200">
              <a:lnSpc>
                <a:spcPct val="125000"/>
              </a:lnSpc>
              <a:defRPr b="1" sz="3300">
                <a:solidFill>
                  <a:srgbClr val="000000"/>
                </a:solidFill>
                <a:latin typeface="Helvetica"/>
                <a:ea typeface="Helvetica"/>
                <a:cs typeface="Helvetica"/>
                <a:sym typeface="Helvetica"/>
              </a:defRPr>
            </a:pPr>
            <a:r>
              <a:t>                we glorify thee, we give thanks to thee </a:t>
            </a:r>
          </a:p>
          <a:p>
            <a:pPr algn="l" defTabSz="457200">
              <a:lnSpc>
                <a:spcPct val="125000"/>
              </a:lnSpc>
              <a:defRPr b="1" sz="3300">
                <a:solidFill>
                  <a:srgbClr val="000000"/>
                </a:solidFill>
                <a:latin typeface="Helvetica"/>
                <a:ea typeface="Helvetica"/>
                <a:cs typeface="Helvetica"/>
                <a:sym typeface="Helvetica"/>
              </a:defRPr>
            </a:pPr>
            <a:r>
              <a:t>                for thy great glory, O Lord God, heavenly King, </a:t>
            </a:r>
          </a:p>
          <a:p>
            <a:pPr algn="l" defTabSz="457200">
              <a:lnSpc>
                <a:spcPct val="125000"/>
              </a:lnSpc>
              <a:defRPr b="1" sz="3300">
                <a:solidFill>
                  <a:srgbClr val="000000"/>
                </a:solidFill>
                <a:latin typeface="Helvetica"/>
                <a:ea typeface="Helvetica"/>
                <a:cs typeface="Helvetica"/>
                <a:sym typeface="Helvetica"/>
              </a:defRPr>
            </a:pPr>
            <a:r>
              <a:t>                God the Father Almighty.</a:t>
            </a:r>
          </a:p>
          <a:p>
            <a:pPr algn="l" defTabSz="457200">
              <a:defRPr b="1" sz="3300">
                <a:solidFill>
                  <a:srgbClr val="000000"/>
                </a:solidFill>
                <a:latin typeface="Helvetica"/>
                <a:ea typeface="Helvetica"/>
                <a:cs typeface="Helvetica"/>
                <a:sym typeface="Helvetica"/>
              </a:defRPr>
            </a:pPr>
            <a:r>
              <a:t>            </a:t>
            </a:r>
          </a:p>
          <a:p>
            <a:pPr algn="l" defTabSz="457200">
              <a:lnSpc>
                <a:spcPct val="125000"/>
              </a:lnSpc>
              <a:defRPr b="1" sz="3300">
                <a:solidFill>
                  <a:srgbClr val="000000"/>
                </a:solidFill>
                <a:latin typeface="Helvetica"/>
                <a:ea typeface="Helvetica"/>
                <a:cs typeface="Helvetica"/>
                <a:sym typeface="Helvetica"/>
              </a:defRPr>
            </a:pPr>
            <a:r>
              <a:t>                O Lord, the only-begotten Son, Jesu Christ; </a:t>
            </a:r>
          </a:p>
          <a:p>
            <a:pPr algn="l" defTabSz="457200">
              <a:lnSpc>
                <a:spcPct val="125000"/>
              </a:lnSpc>
              <a:defRPr b="1" sz="3300">
                <a:solidFill>
                  <a:srgbClr val="000000"/>
                </a:solidFill>
                <a:latin typeface="Helvetica"/>
                <a:ea typeface="Helvetica"/>
                <a:cs typeface="Helvetica"/>
                <a:sym typeface="Helvetica"/>
              </a:defRPr>
            </a:pPr>
            <a:r>
              <a:t>                O Lord God, Lamb of God, Son of the Father, </a:t>
            </a:r>
          </a:p>
          <a:p>
            <a:pPr algn="l" defTabSz="457200">
              <a:lnSpc>
                <a:spcPct val="125000"/>
              </a:lnSpc>
              <a:defRPr b="1" sz="3300">
                <a:solidFill>
                  <a:srgbClr val="000000"/>
                </a:solidFill>
                <a:latin typeface="Helvetica"/>
                <a:ea typeface="Helvetica"/>
                <a:cs typeface="Helvetica"/>
                <a:sym typeface="Helvetica"/>
              </a:defRPr>
            </a:pPr>
            <a:r>
              <a:t>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Thou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have mercy upon us. </a:t>
            </a:r>
          </a:p>
          <a:p>
            <a:pPr algn="l" defTabSz="457200">
              <a:lnSpc>
                <a:spcPct val="125000"/>
              </a:lnSpc>
              <a:defRPr b="1" sz="3300">
                <a:solidFill>
                  <a:srgbClr val="000000"/>
                </a:solidFill>
                <a:latin typeface="Helvetica"/>
                <a:ea typeface="Helvetica"/>
                <a:cs typeface="Helvetica"/>
                <a:sym typeface="Helvetica"/>
              </a:defRPr>
            </a:pPr>
            <a:r>
              <a:t>                Thou that takest away the sins of the world, </a:t>
            </a:r>
          </a:p>
          <a:p>
            <a:pPr algn="l" defTabSz="457200">
              <a:lnSpc>
                <a:spcPct val="125000"/>
              </a:lnSpc>
              <a:defRPr b="1" sz="3300">
                <a:solidFill>
                  <a:srgbClr val="000000"/>
                </a:solidFill>
                <a:latin typeface="Helvetica"/>
                <a:ea typeface="Helvetica"/>
                <a:cs typeface="Helvetica"/>
                <a:sym typeface="Helvetica"/>
              </a:defRPr>
            </a:pPr>
            <a:r>
              <a:t>                receive our prayer. </a:t>
            </a:r>
          </a:p>
          <a:p>
            <a:pPr algn="l" defTabSz="457200">
              <a:lnSpc>
                <a:spcPct val="125000"/>
              </a:lnSpc>
              <a:defRPr b="1" sz="3300">
                <a:solidFill>
                  <a:srgbClr val="000000"/>
                </a:solidFill>
                <a:latin typeface="Helvetica"/>
                <a:ea typeface="Helvetica"/>
                <a:cs typeface="Helvetica"/>
                <a:sym typeface="Helvetica"/>
              </a:defRPr>
            </a:pPr>
            <a:r>
              <a:t>                Thou that sittest at the right hand of God the Father,,</a:t>
            </a:r>
          </a:p>
          <a:p>
            <a:pPr algn="l" defTabSz="457200">
              <a:lnSpc>
                <a:spcPct val="125000"/>
              </a:lnSpc>
              <a:defRPr b="1" sz="3300">
                <a:solidFill>
                  <a:srgbClr val="000000"/>
                </a:solidFill>
                <a:latin typeface="Helvetica"/>
                <a:ea typeface="Helvetica"/>
                <a:cs typeface="Helvetica"/>
                <a:sym typeface="Helvetica"/>
              </a:defRPr>
            </a:pPr>
            <a:r>
              <a:t>                have mercy upon us.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40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05" name="For thou only art holy;…"/>
          <p:cNvSpPr txBox="1"/>
          <p:nvPr/>
        </p:nvSpPr>
        <p:spPr>
          <a:xfrm>
            <a:off x="322301" y="1035082"/>
            <a:ext cx="13537725" cy="15015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                For thou only art holy; </a:t>
            </a:r>
          </a:p>
          <a:p>
            <a:pPr algn="l" defTabSz="457200">
              <a:lnSpc>
                <a:spcPct val="125000"/>
              </a:lnSpc>
              <a:defRPr b="1" sz="3300">
                <a:solidFill>
                  <a:srgbClr val="000000"/>
                </a:solidFill>
                <a:latin typeface="Helvetica"/>
                <a:ea typeface="Helvetica"/>
                <a:cs typeface="Helvetica"/>
                <a:sym typeface="Helvetica"/>
              </a:defRPr>
            </a:pPr>
            <a:r>
              <a:t>                thou only art the Lord; </a:t>
            </a:r>
          </a:p>
          <a:p>
            <a:pPr algn="l" defTabSz="457200">
              <a:lnSpc>
                <a:spcPct val="125000"/>
              </a:lnSpc>
              <a:defRPr b="1" sz="3300">
                <a:solidFill>
                  <a:srgbClr val="000000"/>
                </a:solidFill>
                <a:latin typeface="Helvetica"/>
                <a:ea typeface="Helvetica"/>
                <a:cs typeface="Helvetica"/>
                <a:sym typeface="Helvetica"/>
              </a:defRPr>
            </a:pPr>
            <a:r>
              <a:t>                thou only, O Christ, with the Holy Ghost, </a:t>
            </a:r>
          </a:p>
          <a:p>
            <a:pPr algn="l" defTabSz="457200">
              <a:lnSpc>
                <a:spcPct val="125000"/>
              </a:lnSpc>
              <a:defRPr b="1" sz="3300">
                <a:solidFill>
                  <a:srgbClr val="000000"/>
                </a:solidFill>
                <a:latin typeface="Helvetica"/>
                <a:ea typeface="Helvetica"/>
                <a:cs typeface="Helvetica"/>
                <a:sym typeface="Helvetica"/>
              </a:defRPr>
            </a:pPr>
            <a:r>
              <a:t>                art most high in the glory of God the Father. Amen.</a:t>
            </a:r>
          </a:p>
          <a:p>
            <a:pPr algn="l" defTabSz="457200">
              <a:lnSpc>
                <a:spcPct val="125000"/>
              </a:lnSpc>
              <a:defRPr b="1" sz="3300">
                <a:solidFill>
                  <a:srgbClr val="000000"/>
                </a:solidFill>
                <a:latin typeface="Helvetica"/>
                <a:ea typeface="Helvetica"/>
                <a:cs typeface="Helvetica"/>
                <a:sym typeface="Helvetica"/>
              </a:defRPr>
            </a:pPr>
          </a:p>
          <a:p>
            <a:pPr algn="l" defTabSz="457200">
              <a:lnSpc>
                <a:spcPct val="125000"/>
              </a:lnSpc>
              <a:defRPr b="1" sz="3300">
                <a:solidFill>
                  <a:srgbClr val="000000"/>
                </a:solidFill>
                <a:latin typeface="Helvetica"/>
                <a:ea typeface="Helvetica"/>
                <a:cs typeface="Helvetica"/>
                <a:sym typeface="Helvetica"/>
              </a:defRPr>
            </a:pPr>
            <a:r>
              <a:t>THE BLESSING</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The peace of God, which passeth all understanding, </a:t>
            </a:r>
          </a:p>
          <a:p>
            <a:pPr algn="l" defTabSz="457200">
              <a:lnSpc>
                <a:spcPct val="125000"/>
              </a:lnSpc>
              <a:defRPr sz="3300">
                <a:solidFill>
                  <a:srgbClr val="000000"/>
                </a:solidFill>
                <a:latin typeface="Helvetica"/>
                <a:ea typeface="Helvetica"/>
                <a:cs typeface="Helvetica"/>
                <a:sym typeface="Helvetica"/>
              </a:defRPr>
            </a:pPr>
            <a:r>
              <a:t>keep your hearts and minds </a:t>
            </a:r>
          </a:p>
          <a:p>
            <a:pPr algn="l" defTabSz="457200">
              <a:lnSpc>
                <a:spcPct val="125000"/>
              </a:lnSpc>
              <a:defRPr sz="3300">
                <a:solidFill>
                  <a:srgbClr val="000000"/>
                </a:solidFill>
                <a:latin typeface="Helvetica"/>
                <a:ea typeface="Helvetica"/>
                <a:cs typeface="Helvetica"/>
                <a:sym typeface="Helvetica"/>
              </a:defRPr>
            </a:pPr>
            <a:r>
              <a:t>in the knowledge and love of God, </a:t>
            </a:r>
          </a:p>
          <a:p>
            <a:pPr algn="l" defTabSz="457200">
              <a:lnSpc>
                <a:spcPct val="125000"/>
              </a:lnSpc>
              <a:defRPr sz="3300">
                <a:solidFill>
                  <a:srgbClr val="000000"/>
                </a:solidFill>
                <a:latin typeface="Helvetica"/>
                <a:ea typeface="Helvetica"/>
                <a:cs typeface="Helvetica"/>
                <a:sym typeface="Helvetica"/>
              </a:defRPr>
            </a:pPr>
            <a:r>
              <a:t>and of his Son Jesus Christ our Lord: </a:t>
            </a:r>
          </a:p>
          <a:p>
            <a:pPr algn="l" defTabSz="457200">
              <a:lnSpc>
                <a:spcPct val="125000"/>
              </a:lnSpc>
              <a:defRPr sz="3300">
                <a:solidFill>
                  <a:srgbClr val="000000"/>
                </a:solidFill>
                <a:latin typeface="Helvetica"/>
                <a:ea typeface="Helvetica"/>
                <a:cs typeface="Helvetica"/>
                <a:sym typeface="Helvetica"/>
              </a:defRPr>
            </a:pPr>
            <a:r>
              <a:t>And the blessing of God Almighty, </a:t>
            </a:r>
          </a:p>
          <a:p>
            <a:pPr algn="l" defTabSz="457200">
              <a:lnSpc>
                <a:spcPct val="125000"/>
              </a:lnSpc>
              <a:defRPr sz="3300">
                <a:solidFill>
                  <a:srgbClr val="000000"/>
                </a:solidFill>
                <a:latin typeface="Helvetica"/>
                <a:ea typeface="Helvetica"/>
                <a:cs typeface="Helvetica"/>
                <a:sym typeface="Helvetica"/>
              </a:defRPr>
            </a:pPr>
            <a:r>
              <a:t> the Father, the Son, and the Holy Ghost, </a:t>
            </a:r>
          </a:p>
          <a:p>
            <a:pPr algn="l" defTabSz="457200">
              <a:lnSpc>
                <a:spcPct val="125000"/>
              </a:lnSpc>
              <a:defRPr sz="3300">
                <a:solidFill>
                  <a:srgbClr val="000000"/>
                </a:solidFill>
                <a:latin typeface="Helvetica"/>
                <a:ea typeface="Helvetica"/>
                <a:cs typeface="Helvetica"/>
                <a:sym typeface="Helvetica"/>
              </a:defRPr>
            </a:pPr>
            <a:r>
              <a:t>be amongst you and remain with you always. </a:t>
            </a:r>
          </a:p>
          <a:p>
            <a:pPr algn="l" defTabSz="457200">
              <a:lnSpc>
                <a:spcPct val="125000"/>
              </a:lnSpc>
              <a:defRPr b="1" sz="3300">
                <a:solidFill>
                  <a:srgbClr val="000000"/>
                </a:solidFill>
                <a:latin typeface="Helvetica"/>
                <a:ea typeface="Helvetica"/>
                <a:cs typeface="Helvetica"/>
                <a:sym typeface="Helvetica"/>
              </a:defRPr>
            </a:pPr>
            <a:r>
              <a:t>All            Amen.</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7" name="IMG_7244.jpeg" descr="IMG_7244.jpeg"/>
          <p:cNvPicPr>
            <a:picLocks noChangeAspect="1"/>
          </p:cNvPicPr>
          <p:nvPr/>
        </p:nvPicPr>
        <p:blipFill>
          <a:blip r:embed="rId2">
            <a:extLst/>
          </a:blip>
          <a:stretch>
            <a:fillRect/>
          </a:stretch>
        </p:blipFill>
        <p:spPr>
          <a:xfrm>
            <a:off x="-509544" y="-4460307"/>
            <a:ext cx="24958395" cy="18718796"/>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9" name="DSC_4392.jpeg" descr="DSC_4392.jpeg"/>
          <p:cNvPicPr>
            <a:picLocks noChangeAspect="1"/>
          </p:cNvPicPr>
          <p:nvPr/>
        </p:nvPicPr>
        <p:blipFill>
          <a:blip r:embed="rId2">
            <a:extLst/>
          </a:blip>
          <a:stretch>
            <a:fillRect/>
          </a:stretch>
        </p:blipFill>
        <p:spPr>
          <a:xfrm>
            <a:off x="-725329" y="-29307"/>
            <a:ext cx="25199272" cy="14145192"/>
          </a:xfrm>
          <a:prstGeom prst="rect">
            <a:avLst/>
          </a:prstGeom>
          <a:ln w="12700">
            <a:miter lim="400000"/>
          </a:ln>
        </p:spPr>
      </p:pic>
      <p:sp>
        <p:nvSpPr>
          <p:cNvPr id="410" name="COMMUNION…"/>
          <p:cNvSpPr txBox="1"/>
          <p:nvPr>
            <p:ph type="subTitle" sz="quarter" idx="1"/>
          </p:nvPr>
        </p:nvSpPr>
        <p:spPr>
          <a:xfrm>
            <a:off x="8949999" y="1032927"/>
            <a:ext cx="6039309" cy="2230702"/>
          </a:xfrm>
          <a:prstGeom prst="rect">
            <a:avLst/>
          </a:prstGeom>
          <a:solidFill>
            <a:srgbClr val="FFFFFF"/>
          </a:solidFill>
        </p:spPr>
        <p:txBody>
          <a:bodyPr/>
          <a:lstStyle/>
          <a:p>
            <a:pPr algn="ctr" defTabSz="457200">
              <a:lnSpc>
                <a:spcPct val="125000"/>
              </a:lnSpc>
              <a:defRPr sz="5800">
                <a:latin typeface="Helvetica"/>
                <a:ea typeface="Helvetica"/>
                <a:cs typeface="Helvetica"/>
                <a:sym typeface="Helvetica"/>
              </a:defRPr>
            </a:pPr>
            <a:r>
              <a:t>COMMUNION</a:t>
            </a:r>
          </a:p>
          <a:p>
            <a:pPr algn="ctr" defTabSz="457200">
              <a:lnSpc>
                <a:spcPct val="125000"/>
              </a:lnSpc>
              <a:defRPr sz="5800">
                <a:latin typeface="Helvetica"/>
                <a:ea typeface="Helvetica"/>
                <a:cs typeface="Helvetica"/>
                <a:sym typeface="Helvetica"/>
              </a:defRPr>
            </a:pPr>
            <a:r>
              <a:t>Ordinary Time</a:t>
            </a:r>
          </a:p>
        </p:txBody>
      </p:sp>
      <p:sp>
        <p:nvSpPr>
          <p:cNvPr id="411" name="ST. PETER AND ST. CLARE…"/>
          <p:cNvSpPr txBox="1"/>
          <p:nvPr/>
        </p:nvSpPr>
        <p:spPr>
          <a:xfrm>
            <a:off x="15814005" y="11343633"/>
            <a:ext cx="8684077" cy="25378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defRPr b="1" sz="5000">
                <a:solidFill>
                  <a:srgbClr val="FFFFFF"/>
                </a:solidFill>
                <a:latin typeface="Helvetica"/>
                <a:ea typeface="Helvetica"/>
                <a:cs typeface="Helvetica"/>
                <a:sym typeface="Helvetica"/>
              </a:defRPr>
            </a:pPr>
            <a:r>
              <a:t>ST. PETER AND ST. CLARE</a:t>
            </a:r>
          </a:p>
          <a:p>
            <a:pPr defTabSz="457200">
              <a:defRPr b="1" sz="5000">
                <a:solidFill>
                  <a:srgbClr val="FFFFFF"/>
                </a:solidFill>
                <a:latin typeface="Helvetica"/>
                <a:ea typeface="Helvetica"/>
                <a:cs typeface="Helvetica"/>
                <a:sym typeface="Helvetica"/>
              </a:defRPr>
            </a:pPr>
            <a:r>
              <a:t>FENNY COMPTON</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14" name="Rectangle"/>
          <p:cNvSpPr/>
          <p:nvPr/>
        </p:nvSpPr>
        <p:spPr>
          <a:xfrm>
            <a:off x="124064" y="-142117"/>
            <a:ext cx="13563621"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15" name="THE GATHERING…"/>
          <p:cNvSpPr txBox="1"/>
          <p:nvPr/>
        </p:nvSpPr>
        <p:spPr>
          <a:xfrm>
            <a:off x="546230" y="425177"/>
            <a:ext cx="13278321" cy="13012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GATHERING</a:t>
            </a:r>
            <a:endParaRPr b="1">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HYMN</a:t>
            </a:r>
            <a:endParaRPr b="1">
              <a:latin typeface="Arial"/>
              <a:ea typeface="Arial"/>
              <a:cs typeface="Arial"/>
              <a:sym typeface="Arial"/>
            </a:endParaRPr>
          </a:p>
          <a:p>
            <a:pPr algn="l" defTabSz="457200">
              <a:lnSpc>
                <a:spcPct val="125000"/>
              </a:lnSpc>
              <a:defRPr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name of the Father,</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of the Son,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of the Holy Spirit. </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i="1">
                <a:latin typeface="Arial"/>
                <a:ea typeface="Arial"/>
                <a:cs typeface="Arial"/>
                <a:sym typeface="Arial"/>
              </a:rPr>
              <a:t> 		</a:t>
            </a:r>
            <a:r>
              <a:rPr b="1">
                <a:latin typeface="Arial"/>
                <a:ea typeface="Arial"/>
                <a:cs typeface="Arial"/>
                <a:sym typeface="Arial"/>
              </a:rPr>
              <a:t>Amen.</a:t>
            </a:r>
            <a:endParaRPr b="1">
              <a:latin typeface="Arial"/>
              <a:ea typeface="Arial"/>
              <a:cs typeface="Arial"/>
              <a:sym typeface="Arial"/>
            </a:endParaRPr>
          </a:p>
          <a:p>
            <a:pPr algn="l" defTabSz="457200">
              <a:lnSpc>
                <a:spcPct val="125000"/>
              </a:lnSpc>
              <a:defRPr b="1"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GREETING</a:t>
            </a:r>
            <a:endParaRPr b="1">
              <a:latin typeface="Arial"/>
              <a:ea typeface="Arial"/>
              <a:cs typeface="Arial"/>
              <a:sym typeface="Arial"/>
            </a:endParaRPr>
          </a:p>
          <a:p>
            <a:pPr algn="l" defTabSz="457200">
              <a:lnSpc>
                <a:spcPct val="25000"/>
              </a:lnSpc>
              <a:defRPr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Grace, mercy and peace</a:t>
            </a:r>
            <a:endParaRPr>
              <a:latin typeface="Arial"/>
              <a:ea typeface="Arial"/>
              <a:cs typeface="Arial"/>
              <a:sym typeface="Arial"/>
            </a:endParaRPr>
          </a:p>
          <a:p>
            <a:pPr algn="l" defTabSz="457200">
              <a:lnSpc>
                <a:spcPct val="125000"/>
              </a:lnSpc>
              <a:defRPr sz="3300">
                <a:solidFill>
                  <a:srgbClr val="444444"/>
                </a:solidFill>
                <a:latin typeface="Verdana"/>
                <a:ea typeface="Verdana"/>
                <a:cs typeface="Verdana"/>
                <a:sym typeface="Verdana"/>
              </a:defRPr>
            </a:pPr>
            <a:r>
              <a:rPr>
                <a:solidFill>
                  <a:srgbClr val="000000"/>
                </a:solidFill>
                <a:latin typeface="Arial"/>
                <a:ea typeface="Arial"/>
                <a:cs typeface="Arial"/>
                <a:sym typeface="Arial"/>
              </a:rPr>
              <a:t>from God our Father</a:t>
            </a:r>
            <a:endParaRPr>
              <a:solidFill>
                <a:srgbClr val="000000"/>
              </a:solidFill>
              <a:latin typeface="Arial"/>
              <a:ea typeface="Arial"/>
              <a:cs typeface="Arial"/>
              <a:sym typeface="Arial"/>
            </a:endParaRPr>
          </a:p>
          <a:p>
            <a:pPr algn="l" defTabSz="457200">
              <a:lnSpc>
                <a:spcPct val="125000"/>
              </a:lnSpc>
              <a:defRPr sz="3300">
                <a:solidFill>
                  <a:srgbClr val="000000"/>
                </a:solidFill>
                <a:latin typeface="Verdana"/>
                <a:ea typeface="Verdana"/>
                <a:cs typeface="Verdana"/>
                <a:sym typeface="Verdana"/>
              </a:defRPr>
            </a:pPr>
            <a:r>
              <a:rPr>
                <a:latin typeface="Arial"/>
                <a:ea typeface="Arial"/>
                <a:cs typeface="Arial"/>
                <a:sym typeface="Arial"/>
              </a:rPr>
              <a:t>and the Lord Jesus Christ</a:t>
            </a:r>
            <a:endParaRPr>
              <a:latin typeface="Arial"/>
              <a:ea typeface="Arial"/>
              <a:cs typeface="Arial"/>
              <a:sym typeface="Arial"/>
            </a:endParaRPr>
          </a:p>
          <a:p>
            <a:pPr algn="l" defTabSz="457200">
              <a:lnSpc>
                <a:spcPct val="125000"/>
              </a:lnSpc>
              <a:defRPr sz="3300">
                <a:solidFill>
                  <a:srgbClr val="000000"/>
                </a:solidFill>
                <a:latin typeface="Verdana"/>
                <a:ea typeface="Verdana"/>
                <a:cs typeface="Verdana"/>
                <a:sym typeface="Verdana"/>
              </a:defRPr>
            </a:pPr>
            <a:r>
              <a:rPr>
                <a:latin typeface="Arial"/>
                <a:ea typeface="Arial"/>
                <a:cs typeface="Arial"/>
                <a:sym typeface="Arial"/>
              </a:rPr>
              <a:t>be with you.</a:t>
            </a:r>
            <a:endParaRPr>
              <a:latin typeface="Arial"/>
              <a:ea typeface="Arial"/>
              <a:cs typeface="Arial"/>
              <a:sym typeface="Arial"/>
            </a:endParaRPr>
          </a:p>
          <a:p>
            <a:pPr marR="1604099" algn="l" defTabSz="457200">
              <a:lnSpc>
                <a:spcPct val="125000"/>
              </a:lnSpc>
              <a:spcBef>
                <a:spcPts val="2000"/>
              </a:spcBef>
              <a:defRPr b="1" sz="3300">
                <a:solidFill>
                  <a:srgbClr val="000000"/>
                </a:solidFill>
                <a:latin typeface="Verdana"/>
                <a:ea typeface="Verdana"/>
                <a:cs typeface="Verdana"/>
                <a:sym typeface="Verdana"/>
              </a:defRPr>
            </a:pPr>
            <a:r>
              <a:rPr i="1">
                <a:latin typeface="Arial"/>
                <a:ea typeface="Arial"/>
                <a:cs typeface="Arial"/>
                <a:sym typeface="Arial"/>
              </a:rPr>
              <a:t>All</a:t>
            </a:r>
            <a:r>
              <a:rPr>
                <a:latin typeface="Arial"/>
                <a:ea typeface="Arial"/>
                <a:cs typeface="Arial"/>
                <a:sym typeface="Arial"/>
              </a:rPr>
              <a:t> 		</a:t>
            </a:r>
            <a:r>
              <a:rPr>
                <a:latin typeface="Arial"/>
                <a:ea typeface="Arial"/>
                <a:cs typeface="Arial"/>
                <a:sym typeface="Arial"/>
              </a:rPr>
              <a:t>and also with you.</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7"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1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19" name="PRAYER OF PREPARATION…"/>
          <p:cNvSpPr txBox="1"/>
          <p:nvPr/>
        </p:nvSpPr>
        <p:spPr>
          <a:xfrm>
            <a:off x="397999" y="239889"/>
            <a:ext cx="13636445" cy="133831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PRAYER OF PREPARATION </a:t>
            </a:r>
            <a:endParaRPr b="1">
              <a:latin typeface="Arial"/>
              <a:ea typeface="Arial"/>
              <a:cs typeface="Arial"/>
              <a:sym typeface="Arial"/>
            </a:endParaRPr>
          </a:p>
          <a:p>
            <a:pPr algn="l" defTabSz="457200">
              <a:lnSpc>
                <a:spcPct val="25000"/>
              </a:lnSpc>
              <a:defRPr i="1"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Almighty God,</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to whom all hearts are open,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all desires known,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and from whom no secrets are hidden: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cleanse the thoughts of our hearts</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by the inspiration of your Holy Spirit,</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that we may perfectly love you,</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and worthily magnify your holy name;</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through Christ our Lord.</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Amen.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PRAYERS OF PENITENCE</a:t>
            </a:r>
            <a:endParaRPr b="1">
              <a:latin typeface="Arial"/>
              <a:ea typeface="Arial"/>
              <a:cs typeface="Arial"/>
              <a:sym typeface="Arial"/>
            </a:endParaRPr>
          </a:p>
          <a:p>
            <a:pPr algn="l" defTabSz="457200">
              <a:lnSpc>
                <a:spcPct val="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God so loved the world</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that he gave his only Son Jesus Christ</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 save us from our sins,</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 be our advocate in heaven,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to bring us to eternal life.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Let us confess our sins in penitence and faith,</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firmly resolved to keep God's commandments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to live in love and peace with all.</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1"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2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23" name="All  Almighty God, our heavenly Father,…"/>
          <p:cNvSpPr txBox="1"/>
          <p:nvPr/>
        </p:nvSpPr>
        <p:spPr>
          <a:xfrm>
            <a:off x="397999" y="239889"/>
            <a:ext cx="13636445" cy="133831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Almighty God, our heavenly Father,</a:t>
            </a:r>
            <a:endParaRPr b="1">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we have sinned against you</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and against our neighbour</a:t>
            </a:r>
            <a:endParaRPr b="1">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in thought and word and deed,</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through negligence, through weakness,</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through our own deliberate fault.</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We are truly sorry</a:t>
            </a:r>
            <a:endParaRPr b="1">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and repent of all our sins.</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For the sake of your Son Jesus Christ,</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who died for us,</a:t>
            </a:r>
            <a:endParaRPr b="1">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forgive us all that is past</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and grant that we may serve you</a:t>
            </a:r>
            <a:r>
              <a:rPr>
                <a:uFill>
                  <a:solidFill>
                    <a:srgbClr val="054988"/>
                  </a:solidFill>
                </a:uFill>
                <a:latin typeface="Arial"/>
                <a:ea typeface="Arial"/>
                <a:cs typeface="Arial"/>
                <a:sym typeface="Arial"/>
              </a:rPr>
              <a:t> </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in newness of life</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to the glory of your name.</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Amen.</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54988"/>
                  </a:solidFill>
                </a:uFill>
                <a:latin typeface="Arial"/>
                <a:ea typeface="Arial"/>
                <a:cs typeface="Arial"/>
                <a:sym typeface="Arial"/>
              </a:defRPr>
            </a:p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rPr>
              <a:t>	</a:t>
            </a:r>
            <a:r>
              <a:rPr i="1">
                <a:uFill>
                  <a:solidFill>
                    <a:srgbClr val="054988"/>
                  </a:solidFill>
                </a:uFill>
                <a:latin typeface="Arial"/>
                <a:ea typeface="Arial"/>
                <a:cs typeface="Arial"/>
                <a:sym typeface="Arial"/>
              </a:rPr>
              <a:t>		</a:t>
            </a:r>
            <a:r>
              <a:rPr>
                <a:uFill>
                  <a:solidFill>
                    <a:srgbClr val="054988"/>
                  </a:solidFill>
                </a:uFill>
                <a:latin typeface="Arial"/>
                <a:ea typeface="Arial"/>
                <a:cs typeface="Arial"/>
                <a:sym typeface="Arial"/>
              </a:rPr>
              <a:t>Almighty God,</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who forgives all who truly repent,</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have mercy upon you,</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pardon and deliver you from all your sins,</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confirm and strengthen you in all goodness,</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and keep you in life eternal;</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through Jesus Christ our Lord.</a:t>
            </a:r>
            <a:endParaRPr i="1">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Amen</a:t>
            </a:r>
            <a:r>
              <a:rPr>
                <a:uFill>
                  <a:solidFill>
                    <a:srgbClr val="054988"/>
                  </a:solidFill>
                </a:uFill>
                <a:latin typeface="Arial"/>
                <a:ea typeface="Arial"/>
                <a:cs typeface="Arial"/>
                <a:sym typeface="Arial"/>
              </a:rPr>
              <a:t>.</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5"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26" name="Rectangle"/>
          <p:cNvSpPr/>
          <p:nvPr/>
        </p:nvSpPr>
        <p:spPr>
          <a:xfrm>
            <a:off x="-302100" y="-142117"/>
            <a:ext cx="14415950" cy="13832136"/>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27" name="THE GLORIA…"/>
          <p:cNvSpPr txBox="1"/>
          <p:nvPr/>
        </p:nvSpPr>
        <p:spPr>
          <a:xfrm>
            <a:off x="322301" y="795239"/>
            <a:ext cx="13167148" cy="12125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GLORIA  </a:t>
            </a:r>
            <a:endParaRPr b="1">
              <a:latin typeface="Arial"/>
              <a:ea typeface="Arial"/>
              <a:cs typeface="Arial"/>
              <a:sym typeface="Arial"/>
            </a:endParaRPr>
          </a:p>
          <a:p>
            <a:pPr algn="l" defTabSz="457200">
              <a:lnSpc>
                <a:spcPct val="50000"/>
              </a:lnSpc>
              <a:defRPr b="1" i="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i="1">
                <a:latin typeface="Arial"/>
                <a:ea typeface="Arial"/>
                <a:cs typeface="Arial"/>
                <a:sym typeface="Arial"/>
              </a:rPr>
              <a:t>		</a:t>
            </a:r>
            <a:r>
              <a:rPr b="1">
                <a:latin typeface="Arial"/>
                <a:ea typeface="Arial"/>
                <a:cs typeface="Arial"/>
                <a:sym typeface="Arial"/>
              </a:rPr>
              <a:t>Glory to God in the highest,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latin typeface="Arial"/>
                <a:ea typeface="Arial"/>
                <a:cs typeface="Arial"/>
                <a:sym typeface="Arial"/>
              </a:rPr>
              <a:t>and peace to his people on earth.</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Lord God, heavenly King,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almighty God and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we worship you, we give you thanks,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we praise you for your glory.</a:t>
            </a:r>
            <a:endParaRPr b="1">
              <a:latin typeface="Arial"/>
              <a:ea typeface="Arial"/>
              <a:cs typeface="Arial"/>
              <a:sym typeface="Arial"/>
            </a:endParaRPr>
          </a:p>
          <a:p>
            <a:pPr algn="l" defTabSz="457200">
              <a:lnSpc>
                <a:spcPct val="75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Lord Jesus Christ, only Son of the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Lord God, Lamb of God,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take away the sin of the world: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have mercy on us;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are seated at the right hand of the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receive our prayer.</a:t>
            </a: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For you alone are the Holy One,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alone are the Lord,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alone are the Most High, Jesus Christ,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with the Holy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in the glory of God the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Amen.</a:t>
            </a:r>
            <a:endParaRPr i="1">
              <a:latin typeface="Arial"/>
              <a:ea typeface="Arial"/>
              <a:cs typeface="Arial"/>
              <a:sym typeface="Arial"/>
            </a:endParaRPr>
          </a:p>
          <a:p>
            <a:pPr algn="l" defTabSz="457200">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COLLECT</a:t>
            </a:r>
            <a:endParaRPr b="1">
              <a:latin typeface="Arial"/>
              <a:ea typeface="Arial"/>
              <a:cs typeface="Arial"/>
              <a:sym typeface="Arial"/>
            </a:endParaRPr>
          </a:p>
          <a:p>
            <a:pPr algn="l" defTabSz="457200">
              <a:lnSpc>
                <a:spcPct val="75000"/>
              </a:lnSpc>
              <a:spcBef>
                <a:spcPts val="1000"/>
              </a:spcBef>
              <a:defRPr b="1" sz="3300">
                <a:solidFill>
                  <a:srgbClr val="E22400"/>
                </a:solidFill>
                <a:uFill>
                  <a:solidFill>
                    <a:srgbClr val="000000"/>
                  </a:solidFill>
                </a:uFill>
                <a:latin typeface="Arial"/>
                <a:ea typeface="Arial"/>
                <a:cs typeface="Arial"/>
                <a:sym typeface="Arial"/>
              </a:defRPr>
            </a:pPr>
          </a:p>
          <a:p>
            <a:pPr algn="l" defTabSz="457200">
              <a:lnSpc>
                <a:spcPct val="75000"/>
              </a:lnSpc>
              <a:spcBef>
                <a:spcPts val="1000"/>
              </a:spcBef>
              <a:defRPr b="1" sz="3300">
                <a:solidFill>
                  <a:srgbClr val="000000"/>
                </a:solidFill>
                <a:uFill>
                  <a:solidFill>
                    <a:srgbClr val="000000"/>
                  </a:solidFill>
                </a:uFill>
                <a:latin typeface="Calibri"/>
                <a:ea typeface="Calibri"/>
                <a:cs typeface="Calibri"/>
                <a:sym typeface="Calibri"/>
              </a:defRPr>
            </a:pPr>
            <a:r>
              <a:rPr>
                <a:latin typeface="Arial"/>
                <a:ea typeface="Arial"/>
                <a:cs typeface="Arial"/>
                <a:sym typeface="Arial"/>
              </a:rPr>
              <a:t>All</a:t>
            </a:r>
            <a:r>
              <a:rPr>
                <a:latin typeface="Arial"/>
                <a:ea typeface="Arial"/>
                <a:cs typeface="Arial"/>
                <a:sym typeface="Arial"/>
              </a:rPr>
              <a:t>			</a:t>
            </a:r>
            <a:r>
              <a:rPr>
                <a:latin typeface="Arial"/>
                <a:ea typeface="Arial"/>
                <a:cs typeface="Arial"/>
                <a:sym typeface="Arial"/>
              </a:rPr>
              <a:t>Amen</a:t>
            </a:r>
            <a:r>
              <a:rPr>
                <a:latin typeface="Arial"/>
                <a:ea typeface="Arial"/>
                <a:cs typeface="Arial"/>
                <a:sym typeface="Arial"/>
              </a:rPr>
              <a: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9"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30" name="Rectangle"/>
          <p:cNvSpPr/>
          <p:nvPr/>
        </p:nvSpPr>
        <p:spPr>
          <a:xfrm>
            <a:off x="-302100" y="-142117"/>
            <a:ext cx="14415950" cy="13832136"/>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31" name="The LITURGY OF THE WORD…"/>
          <p:cNvSpPr txBox="1"/>
          <p:nvPr/>
        </p:nvSpPr>
        <p:spPr>
          <a:xfrm>
            <a:off x="322301" y="498777"/>
            <a:ext cx="13167148" cy="127184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LITURGY OF THE WORD</a:t>
            </a:r>
            <a:endParaRPr b="1">
              <a:latin typeface="Arial"/>
              <a:ea typeface="Arial"/>
              <a:cs typeface="Arial"/>
              <a:sym typeface="Arial"/>
            </a:endParaRPr>
          </a:p>
          <a:p>
            <a:pPr algn="l" defTabSz="457200">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A READING FROM THE BIBLE</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endParaRPr i="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This is the word of the Lord.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Thanks be to God.</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HYMN</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GOSPEL READING </a:t>
            </a:r>
            <a:endParaRPr b="1">
              <a:latin typeface="Arial"/>
              <a:ea typeface="Arial"/>
              <a:cs typeface="Arial"/>
              <a:sym typeface="Arial"/>
            </a:endParaRPr>
          </a:p>
          <a:p>
            <a:pPr algn="l" defTabSz="457200">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 Lord be with you</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and also with you.</a:t>
            </a:r>
            <a:endParaRPr>
              <a:latin typeface="Arial"/>
              <a:ea typeface="Arial"/>
              <a:cs typeface="Arial"/>
              <a:sym typeface="Arial"/>
            </a:endParaRPr>
          </a:p>
          <a:p>
            <a:pPr algn="l" defTabSz="457200">
              <a:lnSpc>
                <a:spcPct val="50000"/>
              </a:lnSpc>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Hear the Gospel of our Lord Jesus Christ according to N.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Glory to you, O Lord.</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At the end of the Gospel</a:t>
            </a:r>
            <a:endParaRPr i="1">
              <a:latin typeface="Arial"/>
              <a:ea typeface="Arial"/>
              <a:cs typeface="Arial"/>
              <a:sym typeface="Arial"/>
            </a:endParaRPr>
          </a:p>
          <a:p>
            <a:pPr algn="l" defTabSz="457200">
              <a:lnSpc>
                <a:spcPct val="7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This is the Gospel of the Lord.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Praise to you</a:t>
            </a:r>
            <a:r>
              <a:rPr b="1">
                <a:latin typeface="Arial"/>
                <a:ea typeface="Arial"/>
                <a:cs typeface="Arial"/>
                <a:sym typeface="Arial"/>
              </a:rPr>
              <a:t>, O Christ.</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SERMON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7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9" name="He suffered and was buried,…"/>
          <p:cNvSpPr txBox="1"/>
          <p:nvPr/>
        </p:nvSpPr>
        <p:spPr>
          <a:xfrm>
            <a:off x="325593" y="487417"/>
            <a:ext cx="13537726" cy="13175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b="1" sz="3300">
                <a:solidFill>
                  <a:srgbClr val="000000"/>
                </a:solidFill>
                <a:latin typeface="Helvetica"/>
                <a:ea typeface="Helvetica"/>
                <a:cs typeface="Helvetica"/>
                <a:sym typeface="Helvetica"/>
              </a:defRPr>
            </a:pPr>
            <a:r>
              <a:t>                He suffered and was buried, </a:t>
            </a:r>
          </a:p>
          <a:p>
            <a:pPr algn="l" defTabSz="457200">
              <a:lnSpc>
                <a:spcPct val="125000"/>
              </a:lnSpc>
              <a:defRPr b="1" sz="3300">
                <a:solidFill>
                  <a:srgbClr val="000000"/>
                </a:solidFill>
                <a:latin typeface="Helvetica"/>
                <a:ea typeface="Helvetica"/>
                <a:cs typeface="Helvetica"/>
                <a:sym typeface="Helvetica"/>
              </a:defRPr>
            </a:pPr>
            <a:r>
              <a:t>                And the third day he rose again </a:t>
            </a:r>
          </a:p>
          <a:p>
            <a:pPr algn="l" defTabSz="457200">
              <a:lnSpc>
                <a:spcPct val="125000"/>
              </a:lnSpc>
              <a:defRPr b="1" sz="3300">
                <a:solidFill>
                  <a:srgbClr val="000000"/>
                </a:solidFill>
                <a:latin typeface="Helvetica"/>
                <a:ea typeface="Helvetica"/>
                <a:cs typeface="Helvetica"/>
                <a:sym typeface="Helvetica"/>
              </a:defRPr>
            </a:pPr>
            <a:r>
              <a:t>                according to the Scriptures, </a:t>
            </a:r>
          </a:p>
          <a:p>
            <a:pPr algn="l" defTabSz="457200">
              <a:lnSpc>
                <a:spcPct val="125000"/>
              </a:lnSpc>
              <a:defRPr b="1" sz="3300">
                <a:solidFill>
                  <a:srgbClr val="000000"/>
                </a:solidFill>
                <a:latin typeface="Helvetica"/>
                <a:ea typeface="Helvetica"/>
                <a:cs typeface="Helvetica"/>
                <a:sym typeface="Helvetica"/>
              </a:defRPr>
            </a:pPr>
            <a:r>
              <a:t>                And ascended into heaven, </a:t>
            </a:r>
          </a:p>
          <a:p>
            <a:pPr algn="l" defTabSz="457200">
              <a:lnSpc>
                <a:spcPct val="125000"/>
              </a:lnSpc>
              <a:defRPr b="1" sz="3300">
                <a:solidFill>
                  <a:srgbClr val="000000"/>
                </a:solidFill>
                <a:latin typeface="Helvetica"/>
                <a:ea typeface="Helvetica"/>
                <a:cs typeface="Helvetica"/>
                <a:sym typeface="Helvetica"/>
              </a:defRPr>
            </a:pPr>
            <a:r>
              <a:t>                And sitteth on the right hand of the Father. </a:t>
            </a:r>
          </a:p>
          <a:p>
            <a:pPr algn="l" defTabSz="457200">
              <a:lnSpc>
                <a:spcPct val="125000"/>
              </a:lnSpc>
              <a:defRPr b="1" sz="3300">
                <a:solidFill>
                  <a:srgbClr val="000000"/>
                </a:solidFill>
                <a:latin typeface="Helvetica"/>
                <a:ea typeface="Helvetica"/>
                <a:cs typeface="Helvetica"/>
                <a:sym typeface="Helvetica"/>
              </a:defRPr>
            </a:pPr>
            <a:r>
              <a:t>                And he shall come again with glory </a:t>
            </a:r>
          </a:p>
          <a:p>
            <a:pPr algn="l" defTabSz="457200">
              <a:lnSpc>
                <a:spcPct val="125000"/>
              </a:lnSpc>
              <a:defRPr b="1" sz="3300">
                <a:solidFill>
                  <a:srgbClr val="000000"/>
                </a:solidFill>
                <a:latin typeface="Helvetica"/>
                <a:ea typeface="Helvetica"/>
                <a:cs typeface="Helvetica"/>
                <a:sym typeface="Helvetica"/>
              </a:defRPr>
            </a:pPr>
            <a:r>
              <a:t>                to judge both the quick and the dead: </a:t>
            </a:r>
          </a:p>
          <a:p>
            <a:pPr algn="l" defTabSz="457200">
              <a:lnSpc>
                <a:spcPct val="125000"/>
              </a:lnSpc>
              <a:defRPr b="1" sz="3300">
                <a:solidFill>
                  <a:srgbClr val="000000"/>
                </a:solidFill>
                <a:latin typeface="Helvetica"/>
                <a:ea typeface="Helvetica"/>
                <a:cs typeface="Helvetica"/>
                <a:sym typeface="Helvetica"/>
              </a:defRPr>
            </a:pPr>
            <a:r>
              <a:t>                Whose kingdom shall have no end.</a:t>
            </a:r>
          </a:p>
          <a:p>
            <a:pPr algn="l" defTabSz="457200">
              <a:lnSpc>
                <a:spcPct val="125000"/>
              </a:lnSpc>
              <a:defRPr b="1" sz="3300">
                <a:solidFill>
                  <a:srgbClr val="000000"/>
                </a:solidFill>
                <a:latin typeface="Helvetica"/>
                <a:ea typeface="Helvetica"/>
                <a:cs typeface="Helvetica"/>
                <a:sym typeface="Helvetica"/>
              </a:defRPr>
            </a:pPr>
            <a:r>
              <a:t>                And I believe in the Holy Ghost, </a:t>
            </a:r>
          </a:p>
          <a:p>
            <a:pPr algn="l" defTabSz="457200">
              <a:lnSpc>
                <a:spcPct val="125000"/>
              </a:lnSpc>
              <a:defRPr b="1" sz="3300">
                <a:solidFill>
                  <a:srgbClr val="000000"/>
                </a:solidFill>
                <a:latin typeface="Helvetica"/>
                <a:ea typeface="Helvetica"/>
                <a:cs typeface="Helvetica"/>
                <a:sym typeface="Helvetica"/>
              </a:defRPr>
            </a:pPr>
            <a:r>
              <a:t>                The Lord and giver of life, </a:t>
            </a:r>
          </a:p>
          <a:p>
            <a:pPr algn="l" defTabSz="457200">
              <a:lnSpc>
                <a:spcPct val="125000"/>
              </a:lnSpc>
              <a:defRPr b="1" sz="3300">
                <a:solidFill>
                  <a:srgbClr val="000000"/>
                </a:solidFill>
                <a:latin typeface="Helvetica"/>
                <a:ea typeface="Helvetica"/>
                <a:cs typeface="Helvetica"/>
                <a:sym typeface="Helvetica"/>
              </a:defRPr>
            </a:pPr>
            <a:r>
              <a:t>                Who proceedeth from the Father and the Son, </a:t>
            </a:r>
          </a:p>
          <a:p>
            <a:pPr algn="l" defTabSz="457200">
              <a:lnSpc>
                <a:spcPct val="125000"/>
              </a:lnSpc>
              <a:defRPr b="1" sz="3300">
                <a:solidFill>
                  <a:srgbClr val="000000"/>
                </a:solidFill>
                <a:latin typeface="Helvetica"/>
                <a:ea typeface="Helvetica"/>
                <a:cs typeface="Helvetica"/>
                <a:sym typeface="Helvetica"/>
              </a:defRPr>
            </a:pPr>
            <a:r>
              <a:t>                Who with the Father and the Son </a:t>
            </a:r>
          </a:p>
          <a:p>
            <a:pPr algn="l" defTabSz="457200">
              <a:lnSpc>
                <a:spcPct val="125000"/>
              </a:lnSpc>
              <a:defRPr b="1" sz="3300">
                <a:solidFill>
                  <a:srgbClr val="000000"/>
                </a:solidFill>
                <a:latin typeface="Helvetica"/>
                <a:ea typeface="Helvetica"/>
                <a:cs typeface="Helvetica"/>
                <a:sym typeface="Helvetica"/>
              </a:defRPr>
            </a:pPr>
            <a:r>
              <a:t>                together is worshipped and glorified, </a:t>
            </a:r>
          </a:p>
          <a:p>
            <a:pPr algn="l" defTabSz="457200">
              <a:lnSpc>
                <a:spcPct val="125000"/>
              </a:lnSpc>
              <a:defRPr b="1" sz="3300">
                <a:solidFill>
                  <a:srgbClr val="000000"/>
                </a:solidFill>
                <a:latin typeface="Helvetica"/>
                <a:ea typeface="Helvetica"/>
                <a:cs typeface="Helvetica"/>
                <a:sym typeface="Helvetica"/>
              </a:defRPr>
            </a:pPr>
            <a:r>
              <a:t>                Who spake by the Prophets. </a:t>
            </a:r>
          </a:p>
          <a:p>
            <a:pPr algn="l" defTabSz="457200">
              <a:lnSpc>
                <a:spcPct val="125000"/>
              </a:lnSpc>
              <a:defRPr b="1" sz="3300">
                <a:solidFill>
                  <a:srgbClr val="000000"/>
                </a:solidFill>
                <a:latin typeface="Helvetica"/>
                <a:ea typeface="Helvetica"/>
                <a:cs typeface="Helvetica"/>
                <a:sym typeface="Helvetica"/>
              </a:defRPr>
            </a:pPr>
            <a:r>
              <a:t>                And I believe one Catholick and Apostolick Church.          </a:t>
            </a:r>
          </a:p>
          <a:p>
            <a:pPr algn="l" defTabSz="457200">
              <a:lnSpc>
                <a:spcPct val="125000"/>
              </a:lnSpc>
              <a:defRPr b="1" sz="3300">
                <a:solidFill>
                  <a:srgbClr val="000000"/>
                </a:solidFill>
                <a:latin typeface="Helvetica"/>
                <a:ea typeface="Helvetica"/>
                <a:cs typeface="Helvetica"/>
                <a:sym typeface="Helvetica"/>
              </a:defRPr>
            </a:pPr>
            <a:r>
              <a:t>                I acknowledge one Baptism for the remission of  sins. </a:t>
            </a:r>
          </a:p>
          <a:p>
            <a:pPr algn="l" defTabSz="457200">
              <a:lnSpc>
                <a:spcPct val="125000"/>
              </a:lnSpc>
              <a:defRPr b="1" sz="3300">
                <a:solidFill>
                  <a:srgbClr val="000000"/>
                </a:solidFill>
                <a:latin typeface="Helvetica"/>
                <a:ea typeface="Helvetica"/>
                <a:cs typeface="Helvetica"/>
                <a:sym typeface="Helvetica"/>
              </a:defRPr>
            </a:pPr>
            <a:r>
              <a:t>                And I look for the Resurrection of the dead, </a:t>
            </a:r>
          </a:p>
          <a:p>
            <a:pPr algn="l" defTabSz="457200">
              <a:lnSpc>
                <a:spcPct val="125000"/>
              </a:lnSpc>
              <a:defRPr b="1" sz="3300">
                <a:solidFill>
                  <a:srgbClr val="000000"/>
                </a:solidFill>
                <a:latin typeface="Helvetica"/>
                <a:ea typeface="Helvetica"/>
                <a:cs typeface="Helvetica"/>
                <a:sym typeface="Helvetica"/>
              </a:defRPr>
            </a:pPr>
            <a:r>
              <a:t>                And the life of the world to come. Amen.</a:t>
            </a:r>
          </a:p>
          <a:p>
            <a:pPr algn="l" defTabSz="457200">
              <a:lnSpc>
                <a:spcPct val="125000"/>
              </a:lnSpc>
              <a:defRPr b="1" sz="3300">
                <a:solidFill>
                  <a:srgbClr val="000000"/>
                </a:solidFill>
                <a:latin typeface="Helvetica"/>
                <a:ea typeface="Helvetica"/>
                <a:cs typeface="Helvetica"/>
                <a:sym typeface="Helvetica"/>
              </a:defRPr>
            </a:pPr>
          </a:p>
          <a:p>
            <a:pPr algn="l" defTabSz="457200">
              <a:defRPr b="1" sz="3200">
                <a:solidFill>
                  <a:srgbClr val="000000"/>
                </a:solidFill>
                <a:latin typeface="Helvetica"/>
                <a:ea typeface="Helvetica"/>
                <a:cs typeface="Helvetica"/>
                <a:sym typeface="Helvetica"/>
              </a:defRPr>
            </a:pPr>
            <a:r>
              <a:t>SERMON</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3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35" name="THE CREED…"/>
          <p:cNvSpPr txBox="1"/>
          <p:nvPr/>
        </p:nvSpPr>
        <p:spPr>
          <a:xfrm>
            <a:off x="322301" y="202315"/>
            <a:ext cx="13167148" cy="13311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48055">
              <a:defRPr sz="3136">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CREED</a:t>
            </a:r>
            <a:endParaRPr b="1">
              <a:latin typeface="Arial"/>
              <a:ea typeface="Arial"/>
              <a:cs typeface="Arial"/>
              <a:sym typeface="Arial"/>
            </a:endParaRPr>
          </a:p>
          <a:p>
            <a:pPr algn="l" defTabSz="448055">
              <a:lnSpc>
                <a:spcPct val="25000"/>
              </a:lnSpc>
              <a:defRPr b="1" sz="3136">
                <a:solidFill>
                  <a:srgbClr val="000000"/>
                </a:solidFill>
                <a:uFill>
                  <a:solidFill>
                    <a:srgbClr val="000000"/>
                  </a:solidFill>
                </a:uFill>
                <a:latin typeface="Arial"/>
                <a:ea typeface="Arial"/>
                <a:cs typeface="Arial"/>
                <a:sym typeface="Arial"/>
              </a:defRPr>
            </a:pPr>
          </a:p>
          <a:p>
            <a:pPr algn="l" defTabSz="448055">
              <a:lnSpc>
                <a:spcPct val="50000"/>
              </a:lnSpc>
              <a:defRPr b="1" i="1" sz="3136">
                <a:solidFill>
                  <a:srgbClr val="000000"/>
                </a:solidFill>
                <a:uFill>
                  <a:solidFill>
                    <a:srgbClr val="054988"/>
                  </a:solidFill>
                </a:uFill>
                <a:latin typeface="Arial"/>
                <a:ea typeface="Arial"/>
                <a:cs typeface="Arial"/>
                <a:sym typeface="Arial"/>
              </a:defRPr>
            </a:pPr>
          </a:p>
          <a:p>
            <a:pPr algn="l" defTabSz="448055">
              <a:defRPr sz="3136">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 		</a:t>
            </a:r>
            <a:r>
              <a:rPr b="1">
                <a:uFill>
                  <a:solidFill>
                    <a:srgbClr val="054988"/>
                  </a:solidFill>
                </a:uFill>
                <a:latin typeface="Arial"/>
                <a:ea typeface="Arial"/>
                <a:cs typeface="Arial"/>
                <a:sym typeface="Arial"/>
              </a:rPr>
              <a:t>I believe in God, the Father almighty,</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creator of heaven and earth.</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 believe in Jesus Christ, his only Son, our Lord,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who was conceived by the Holy Spirit,</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born of the Virgin Mary,</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suffered under Pontius Pilate,</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was crucified, died, and was buried;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he descended to the dead.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On the third day he rose again;</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he ascended into heaven,</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he is seated at the right hand of the Father,</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and he will come to judge the living and the dead.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 believe in the Holy Spirit,</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holy catholic Church,</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communion of saints,</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forgiveness of sins,</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resurrection of the body,</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and the life everlasting. Amen.</a:t>
            </a:r>
            <a:endParaRPr>
              <a:uFill>
                <a:solidFill>
                  <a:srgbClr val="054988"/>
                </a:solidFill>
              </a:uFill>
            </a:endParaRPr>
          </a:p>
          <a:p>
            <a:pPr algn="l" defTabSz="448055">
              <a:defRPr sz="3136">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48055">
              <a:defRPr sz="3136">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PRAYERS OF INTERCESSION </a:t>
            </a:r>
            <a:endParaRPr b="1">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At the end of each section, the response is... </a:t>
            </a:r>
            <a:endParaRPr i="1">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endParaRPr i="1">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Lord, in your mercy</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hear our prayer.</a:t>
            </a:r>
            <a:endParaRPr>
              <a:uFill>
                <a:solidFill>
                  <a:srgbClr val="054988"/>
                </a:solidFill>
              </a:uFill>
              <a:latin typeface="Arial"/>
              <a:ea typeface="Arial"/>
              <a:cs typeface="Arial"/>
              <a:sym typeface="Arial"/>
            </a:endParaRPr>
          </a:p>
          <a:p>
            <a:pPr algn="l" defTabSz="448055">
              <a:lnSpc>
                <a:spcPct val="50000"/>
              </a:lnSpc>
              <a:defRPr sz="3136">
                <a:solidFill>
                  <a:srgbClr val="000000"/>
                </a:solidFill>
                <a:uFill>
                  <a:solidFill>
                    <a:srgbClr val="054988"/>
                  </a:solidFill>
                </a:uFill>
                <a:latin typeface="Arial"/>
                <a:ea typeface="Arial"/>
                <a:cs typeface="Arial"/>
                <a:sym typeface="Arial"/>
              </a:defRPr>
            </a:pPr>
          </a:p>
          <a:p>
            <a:pPr algn="l" defTabSz="448055">
              <a:defRPr sz="3136">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The prayers conclude with the following:</a:t>
            </a:r>
            <a:endParaRPr i="1">
              <a:latin typeface="Arial"/>
              <a:ea typeface="Arial"/>
              <a:cs typeface="Arial"/>
              <a:sym typeface="Arial"/>
            </a:endParaRPr>
          </a:p>
          <a:p>
            <a:pPr algn="l" defTabSz="448055">
              <a:lnSpc>
                <a:spcPct val="25000"/>
              </a:lnSpc>
              <a:defRPr sz="3136">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Merciful Father,</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accept these prayers</a:t>
            </a:r>
            <a:endParaRPr b="1">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 the sake of your Son,</a:t>
            </a:r>
            <a:endParaRPr b="1">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our Saviour Jesus Christ. </a:t>
            </a:r>
            <a:r>
              <a:rPr b="1">
                <a:uFill>
                  <a:solidFill>
                    <a:srgbClr val="054988"/>
                  </a:solidFill>
                </a:uFill>
                <a:latin typeface="Arial"/>
                <a:ea typeface="Arial"/>
                <a:cs typeface="Arial"/>
                <a:sym typeface="Arial"/>
              </a:rPr>
              <a:t>Amen.</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7"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38" name="Rectangle"/>
          <p:cNvSpPr/>
          <p:nvPr/>
        </p:nvSpPr>
        <p:spPr>
          <a:xfrm>
            <a:off x="-302100" y="-142117"/>
            <a:ext cx="13563621"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39" name="The Liturgy of the Sacrament…"/>
          <p:cNvSpPr txBox="1"/>
          <p:nvPr/>
        </p:nvSpPr>
        <p:spPr>
          <a:xfrm>
            <a:off x="137012" y="167500"/>
            <a:ext cx="12852157" cy="135278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Liturgy of the Sacrament </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Please stand</a:t>
            </a:r>
            <a:r>
              <a:rPr>
                <a:latin typeface="Arial"/>
                <a:ea typeface="Arial"/>
                <a:cs typeface="Arial"/>
                <a:sym typeface="Arial"/>
              </a:rPr>
              <a:t> </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PEACE</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The peace of the Lord be always with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and also with you.</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Let us offer one another a sign of peace.</a:t>
            </a:r>
            <a:endParaRPr>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54988"/>
                  </a:solidFill>
                </a:uFill>
                <a:latin typeface="Arial"/>
                <a:ea typeface="Arial"/>
                <a:cs typeface="Arial"/>
                <a:sym typeface="Arial"/>
              </a:defRPr>
            </a:pPr>
            <a:r>
              <a:rPr b="1"/>
              <a:t>HYMN</a:t>
            </a:r>
            <a:endParaRPr b="1"/>
          </a:p>
          <a:p>
            <a:pPr algn="l" defTabSz="457200">
              <a:lnSpc>
                <a:spcPct val="1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PREPARATION OF THE TABLE AND OFFERTORY</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i="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God of grace,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your limitless love gave us everything in Jesus,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through belief in him,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you offer us life in your kingdom.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Accept our gifts, but as we give,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warm and soften our hearts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 lead us into lives which reflect your generosity. 					           	Change us we pray.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i="1">
                <a:latin typeface="Arial"/>
                <a:ea typeface="Arial"/>
                <a:cs typeface="Arial"/>
                <a:sym typeface="Arial"/>
              </a:rPr>
              <a:t> 		</a:t>
            </a:r>
            <a:r>
              <a:rPr b="1">
                <a:latin typeface="Arial"/>
                <a:ea typeface="Arial"/>
                <a:cs typeface="Arial"/>
                <a:sym typeface="Arial"/>
              </a:rPr>
              <a:t>Amen.</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1"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4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43" name="THE EUCHARISTIC PRAYER…"/>
          <p:cNvSpPr txBox="1"/>
          <p:nvPr/>
        </p:nvSpPr>
        <p:spPr>
          <a:xfrm>
            <a:off x="218425" y="645747"/>
            <a:ext cx="13374900" cy="12571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EUCHARISTIC PRAYER</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The Lord be with you </a:t>
            </a:r>
            <a:r>
              <a:rPr b="1">
                <a:latin typeface="Arial"/>
                <a:ea typeface="Arial"/>
                <a:cs typeface="Arial"/>
                <a:sym typeface="Arial"/>
              </a:rPr>
              <a:t>   </a:t>
            </a:r>
            <a:r>
              <a:rPr b="1"/>
              <a:t> </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and also with you.</a:t>
            </a:r>
            <a:r>
              <a:rPr>
                <a:latin typeface="Arial"/>
                <a:ea typeface="Arial"/>
                <a:cs typeface="Arial"/>
                <a:sym typeface="Arial"/>
              </a:rPr>
              <a:t>   </a:t>
            </a:r>
            <a:r>
              <a:rPr i="1">
                <a:latin typeface="Arial"/>
                <a:ea typeface="Arial"/>
                <a:cs typeface="Arial"/>
                <a:sym typeface="Arial"/>
              </a:rPr>
              <a:t>   </a:t>
            </a:r>
            <a:r>
              <a:rPr b="1" i="1">
                <a:latin typeface="Arial"/>
                <a:ea typeface="Arial"/>
                <a:cs typeface="Arial"/>
                <a:sym typeface="Arial"/>
              </a:rPr>
              <a:t>              </a:t>
            </a:r>
            <a:endParaRPr b="1" i="1">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Lift up your hearts.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We lift them to the Lord.</a:t>
            </a:r>
            <a:endParaRPr b="1">
              <a:latin typeface="Arial"/>
              <a:ea typeface="Arial"/>
              <a:cs typeface="Arial"/>
              <a:sym typeface="Arial"/>
            </a:endParaRPr>
          </a:p>
          <a:p>
            <a:pPr algn="l" defTabSz="457200">
              <a:lnSpc>
                <a:spcPct val="50000"/>
              </a:lnSpc>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Let us give thanks to the Lord our God.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It is right to give thanks and praise.</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It is indeed right, it is our duty and our joy,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all times and in all places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to give you thanks and praise,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holy Father, heavenly King,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almighty and eternal God,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Jesus Christ your Son our Lord.</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For he is your living Word;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him you have created all things from the beginning,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and formed us in your own image.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him you have freed us from the slavery of sin,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giving him to be born of a woman and to die upon the cross;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you raised him from the dead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and exalted him to your right hand on high.</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him you have sent upon us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your holy and life-giving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and made us a people for your own possession.</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5"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4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47" name="Therefore with angels and archangels,…"/>
          <p:cNvSpPr txBox="1"/>
          <p:nvPr/>
        </p:nvSpPr>
        <p:spPr>
          <a:xfrm>
            <a:off x="359359" y="1574155"/>
            <a:ext cx="13537725" cy="11097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Therefore with angels and archangels,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with all the company of heaven,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proclaim your great and glorious name,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for ever praising you and </a:t>
            </a:r>
            <a:r>
              <a:rPr i="1">
                <a:latin typeface="Arial"/>
                <a:ea typeface="Arial"/>
                <a:cs typeface="Arial"/>
                <a:sym typeface="Arial"/>
              </a:rPr>
              <a:t>saying:</a:t>
            </a:r>
            <a:endParaRPr i="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i="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Holy, holy, holy Lord,</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God of power and might,</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heaven and earth are full of your glory.</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Hosanna in the highest.</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Blessed is he who comes in the name of the Lord.</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Hosanna in the highest.</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Accept our praises, heavenly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through your Son our Saviour Jesus Christ,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as we follow his example and obey his </a:t>
            </a:r>
            <a:r>
              <a:rPr>
                <a:latin typeface="Arial"/>
                <a:ea typeface="Arial"/>
                <a:cs typeface="Arial"/>
                <a:sym typeface="Arial"/>
              </a:rPr>
              <a:t>command,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grant that by the power of your Holy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these gifts of bread and wine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may be to us his body and his blood;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who, in the same night that he was betrayed,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took bread and gave you thanks;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 broke it and gave it to his disciples, saying: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i="1">
                <a:latin typeface="Arial"/>
                <a:ea typeface="Arial"/>
                <a:cs typeface="Arial"/>
                <a:sym typeface="Arial"/>
              </a:rPr>
              <a:t>Take, eat; this is my body which is given for you;</a:t>
            </a:r>
            <a:endParaRPr i="1">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do this in remembrance of me. </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9"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5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1" name="In the same way, after supper…"/>
          <p:cNvSpPr txBox="1"/>
          <p:nvPr/>
        </p:nvSpPr>
        <p:spPr>
          <a:xfrm>
            <a:off x="322301" y="1198268"/>
            <a:ext cx="13537725" cy="113194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same way, after supper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 took the cup and gave you thanks;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 gave it to them, saying: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i="1">
                <a:latin typeface="Arial"/>
                <a:ea typeface="Arial"/>
                <a:cs typeface="Arial"/>
                <a:sym typeface="Arial"/>
              </a:rPr>
              <a:t>Drink this, all of you;</a:t>
            </a:r>
            <a:endParaRPr i="1">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this is my blood of the new covenant,</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which is shed for you and for many </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for the forgiveness of sins.</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Do this, as often as you drink it,</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in remembrance of me.</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Therefore, heavenly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remember his offering of himself</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made once for all upon the cross;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proclaim his mighty resurrection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glorious ascension;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look for the coming of your kingdom,</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with this bread and this cup</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make the memorial of Christ your Son our Lord.</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Great is the mystery of faith:</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Christ has died: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Christ is risen: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Christ will come again.</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5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5" name="Accept through him, our great high priest,…"/>
          <p:cNvSpPr txBox="1"/>
          <p:nvPr/>
        </p:nvSpPr>
        <p:spPr>
          <a:xfrm>
            <a:off x="470532" y="2735496"/>
            <a:ext cx="13537725" cy="839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Accept through him, our great high priest,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this our sacrifice of thanks and praise,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as we eat and drink these holy gifts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presence of your divine majesty,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renew us by your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inspire us with your love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unite us in the body of your Son,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Jesus Christ our Lord.</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Through him, and with him, and in him,</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unity of the Holy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with all who stand before you in earth and heaven,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worship you, Father almighty,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songs of everlasting praise:</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Blessing and honour and glory and power</a:t>
            </a:r>
            <a:endParaRPr b="1">
              <a:latin typeface="Arial"/>
              <a:ea typeface="Arial"/>
              <a:cs typeface="Arial"/>
              <a:sym typeface="Arial"/>
            </a:endParaRPr>
          </a:p>
          <a:p>
            <a:pPr algn="l" defTabSz="457200">
              <a:lnSpc>
                <a:spcPct val="150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be yours for ever and ever. Amen.</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7"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5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59" name="THE LORDS PRAYER…"/>
          <p:cNvSpPr txBox="1"/>
          <p:nvPr/>
        </p:nvSpPr>
        <p:spPr>
          <a:xfrm>
            <a:off x="470532" y="1568176"/>
            <a:ext cx="13537725" cy="107265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THE LORDS PRAYER</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Let us pray with confidence as our Saviour has taught us         </a:t>
            </a:r>
            <a:r>
              <a:rPr>
                <a:uFill>
                  <a:solidFill>
                    <a:srgbClr val="054988"/>
                  </a:solidFill>
                </a:uFill>
              </a:rPr>
              <a:t> </a:t>
            </a:r>
            <a:r>
              <a:rPr b="1">
                <a:uFill>
                  <a:solidFill>
                    <a:srgbClr val="054988"/>
                  </a:solidFill>
                </a:uFill>
                <a:latin typeface="Arial"/>
                <a:ea typeface="Arial"/>
                <a:cs typeface="Arial"/>
                <a:sym typeface="Arial"/>
              </a:rPr>
              <a:t> </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Our Father, who art in heaven,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hallowed be thy name;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thy kingdom come; thy will be done;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on earth as it is in heaven.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Give us this day our daily bread.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And forgive us our trespasses,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as we forgive those who trespass against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And lead us not into temptation;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but deliver us from evil.</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 thine is the kingdom,</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the power and the glory,</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 ever and ever. Amen.</a:t>
            </a: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BREAKING OF THE BREAD</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i="1">
                <a:uFill>
                  <a:solidFill>
                    <a:srgbClr val="054988"/>
                  </a:solidFill>
                </a:uFill>
                <a:latin typeface="Arial"/>
                <a:ea typeface="Arial"/>
                <a:cs typeface="Arial"/>
                <a:sym typeface="Arial"/>
              </a:rPr>
              <a:t> </a:t>
            </a:r>
            <a:endParaRPr i="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We break this bread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to share in the body of Christ.</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Though we are many, we are one body,</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because we all share in one bread.</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1"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6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63" name="All   Lamb of God,…"/>
          <p:cNvSpPr txBox="1"/>
          <p:nvPr/>
        </p:nvSpPr>
        <p:spPr>
          <a:xfrm>
            <a:off x="433474" y="947459"/>
            <a:ext cx="13537725" cy="119679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Lamb of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you take away the sin of the world,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have mercy on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Lamb of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you take away the sin of the world,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have mercy on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Lamb of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you take away the sin of the world,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grant us peace.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54988"/>
                  </a:solidFill>
                </a:uFill>
                <a:latin typeface="Arial"/>
                <a:ea typeface="Arial"/>
                <a:cs typeface="Arial"/>
                <a:sym typeface="Arial"/>
              </a:defRPr>
            </a:pPr>
            <a:endParaRPr b="1"/>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INVITATION TO COMMUNION</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Draw near with faith.</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Receive the body of our Lord Jesus Christ</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which he gave for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his blood which he shed for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Eat and drink in remembrance that he died for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feed on him in your hearts</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by faith with thanksgiving.</a:t>
            </a:r>
            <a:endParaRPr>
              <a:uFill>
                <a:solidFill>
                  <a:srgbClr val="054988"/>
                </a:solidFill>
              </a:uFill>
              <a:latin typeface="Arial"/>
              <a:ea typeface="Arial"/>
              <a:cs typeface="Arial"/>
              <a:sym typeface="Arial"/>
            </a:endParaRPr>
          </a:p>
          <a:p>
            <a:pPr marR="146050" algn="just" defTabSz="457200">
              <a:lnSpc>
                <a:spcPct val="75000"/>
              </a:lnSpc>
              <a:tabLst>
                <a:tab pos="203200" algn="l"/>
              </a:tabLst>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Arial"/>
                <a:ea typeface="Arial"/>
                <a:cs typeface="Arial"/>
                <a:sym typeface="Arial"/>
              </a:defRPr>
            </a:pPr>
            <a:r>
              <a:t>Jesus is the Lamb of God</a:t>
            </a:r>
          </a:p>
          <a:p>
            <a:pPr algn="l" defTabSz="457200">
              <a:defRPr sz="3300">
                <a:solidFill>
                  <a:srgbClr val="000000"/>
                </a:solidFill>
                <a:uFill>
                  <a:solidFill>
                    <a:srgbClr val="000000"/>
                  </a:solidFill>
                </a:uFill>
                <a:latin typeface="Arial"/>
                <a:ea typeface="Arial"/>
                <a:cs typeface="Arial"/>
                <a:sym typeface="Arial"/>
              </a:defRPr>
            </a:pPr>
            <a:r>
              <a:t>who takes away the sin of the world.</a:t>
            </a:r>
          </a:p>
          <a:p>
            <a:pPr algn="l" defTabSz="457200">
              <a:defRPr sz="3300">
                <a:solidFill>
                  <a:srgbClr val="000000"/>
                </a:solidFill>
                <a:uFill>
                  <a:solidFill>
                    <a:srgbClr val="000000"/>
                  </a:solidFill>
                </a:uFill>
                <a:latin typeface="Arial"/>
                <a:ea typeface="Arial"/>
                <a:cs typeface="Arial"/>
                <a:sym typeface="Arial"/>
              </a:defRPr>
            </a:pPr>
            <a:r>
              <a:t>Blessed are those who are called to his supper.</a:t>
            </a:r>
          </a:p>
          <a:p>
            <a:pPr algn="l" defTabSz="457200">
              <a:defRPr b="1" sz="3300">
                <a:solidFill>
                  <a:srgbClr val="000000"/>
                </a:solidFill>
                <a:uFill>
                  <a:solidFill>
                    <a:srgbClr val="000000"/>
                  </a:solidFill>
                </a:uFill>
                <a:latin typeface="Arial"/>
                <a:ea typeface="Arial"/>
                <a:cs typeface="Arial"/>
                <a:sym typeface="Arial"/>
              </a:defRPr>
            </a:pPr>
            <a:r>
              <a:t>All   		Lord, I am not worthy to receive you,</a:t>
            </a:r>
          </a:p>
          <a:p>
            <a:pPr algn="l" defTabSz="457200">
              <a:defRPr b="1" sz="3300">
                <a:solidFill>
                  <a:srgbClr val="000000"/>
                </a:solidFill>
                <a:uFill>
                  <a:solidFill>
                    <a:srgbClr val="000000"/>
                  </a:solidFill>
                </a:uFill>
                <a:latin typeface="Times New Roman"/>
                <a:ea typeface="Times New Roman"/>
                <a:cs typeface="Times New Roman"/>
                <a:sym typeface="Times New Roman"/>
              </a:defRPr>
            </a:pPr>
            <a:r>
              <a:t>			</a:t>
            </a:r>
            <a:r>
              <a:rPr>
                <a:latin typeface="Arial"/>
                <a:ea typeface="Arial"/>
                <a:cs typeface="Arial"/>
                <a:sym typeface="Arial"/>
              </a:rPr>
              <a:t>but only say the word, and I shall be healed.</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5"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6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67" name="GIVING OF COMMUNION…"/>
          <p:cNvSpPr txBox="1"/>
          <p:nvPr/>
        </p:nvSpPr>
        <p:spPr>
          <a:xfrm>
            <a:off x="359359" y="2372984"/>
            <a:ext cx="13537725" cy="91169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Times New Roman"/>
                <a:ea typeface="Times New Roman"/>
                <a:cs typeface="Times New Roman"/>
                <a:sym typeface="Times New Roman"/>
              </a:defRPr>
            </a:pPr>
            <a:r>
              <a:rPr b="1">
                <a:uFill>
                  <a:solidFill>
                    <a:srgbClr val="054988"/>
                  </a:solidFill>
                </a:uFill>
                <a:latin typeface="Arial"/>
                <a:ea typeface="Arial"/>
                <a:cs typeface="Arial"/>
                <a:sym typeface="Arial"/>
              </a:rPr>
              <a:t>GIVING OF COMMUNION </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PRAYER AFTER COMMUNION </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uFill>
                  <a:solidFill>
                    <a:srgbClr val="054988"/>
                  </a:solidFill>
                </a:uFill>
                <a:latin typeface="Arial"/>
                <a:ea typeface="Arial"/>
                <a:cs typeface="Arial"/>
                <a:sym typeface="Arial"/>
              </a:rPr>
              <a:t>The post communion prayer followed by...  </a:t>
            </a:r>
            <a:endParaRPr i="1">
              <a:uFill>
                <a:solidFill>
                  <a:srgbClr val="054988"/>
                </a:solidFill>
              </a:uFill>
              <a:latin typeface="Arial"/>
              <a:ea typeface="Arial"/>
              <a:cs typeface="Arial"/>
              <a:sym typeface="Arial"/>
            </a:endParaRPr>
          </a:p>
          <a:p>
            <a:pPr algn="l" defTabSz="457200">
              <a:lnSpc>
                <a:spcPct val="75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Almighty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we thank you for feeding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with the body and blood of your Son Jesus Christ.</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Through him we offer you our souls and bodies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to be a living sacrifice.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Send us out </a:t>
            </a:r>
            <a:r>
              <a:rPr b="1">
                <a:uFill>
                  <a:solidFill>
                    <a:srgbClr val="054988"/>
                  </a:solidFill>
                </a:uFill>
                <a:latin typeface="Arial"/>
                <a:ea typeface="Arial"/>
                <a:cs typeface="Arial"/>
                <a:sym typeface="Arial"/>
              </a:rPr>
              <a:t>in the power of your Spirit</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to live and work to your praise and glory.</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Amen.</a:t>
            </a:r>
          </a:p>
        </p:txBody>
      </p:sp>
      <p:pic>
        <p:nvPicPr>
          <p:cNvPr id="468" name="image3.jpg" descr="image3.jpg"/>
          <p:cNvPicPr>
            <a:picLocks noChangeAspect="1"/>
          </p:cNvPicPr>
          <p:nvPr/>
        </p:nvPicPr>
        <p:blipFill>
          <a:blip r:embed="rId3">
            <a:extLst/>
          </a:blip>
          <a:stretch>
            <a:fillRect/>
          </a:stretch>
        </p:blipFill>
        <p:spPr>
          <a:xfrm>
            <a:off x="1373505" y="3286945"/>
            <a:ext cx="1346351" cy="1210576"/>
          </a:xfrm>
          <a:prstGeom prst="rect">
            <a:avLst/>
          </a:prstGeom>
          <a:ln w="12700">
            <a:miter lim="400000"/>
          </a:ln>
        </p:spPr>
      </p:pic>
      <p:pic>
        <p:nvPicPr>
          <p:cNvPr id="469" name="44ED3178-18D6-4680-9245-DD4FFECA8EBF-L0-001.jpeg" descr="44ED3178-18D6-4680-9245-DD4FFECA8EBF-L0-001.jpeg"/>
          <p:cNvPicPr>
            <a:picLocks noChangeAspect="1"/>
          </p:cNvPicPr>
          <p:nvPr/>
        </p:nvPicPr>
        <p:blipFill>
          <a:blip r:embed="rId4">
            <a:extLst/>
          </a:blip>
          <a:stretch>
            <a:fillRect/>
          </a:stretch>
        </p:blipFill>
        <p:spPr>
          <a:xfrm>
            <a:off x="3948293" y="3268428"/>
            <a:ext cx="1043199" cy="1247610"/>
          </a:xfrm>
          <a:prstGeom prst="rect">
            <a:avLst/>
          </a:prstGeom>
          <a:ln w="12700">
            <a:miter lim="400000"/>
          </a:ln>
        </p:spPr>
      </p:pic>
      <p:pic>
        <p:nvPicPr>
          <p:cNvPr id="470" name="ECE4ADB4-C0E3-4863-8E5C-BBCFD47B03DB-L0-001.png" descr="ECE4ADB4-C0E3-4863-8E5C-BBCFD47B03DB-L0-001.png"/>
          <p:cNvPicPr>
            <a:picLocks noChangeAspect="1"/>
          </p:cNvPicPr>
          <p:nvPr/>
        </p:nvPicPr>
        <p:blipFill>
          <a:blip r:embed="rId5">
            <a:extLst/>
          </a:blip>
          <a:stretch>
            <a:fillRect/>
          </a:stretch>
        </p:blipFill>
        <p:spPr>
          <a:xfrm>
            <a:off x="6219930" y="2681178"/>
            <a:ext cx="1816583" cy="2422110"/>
          </a:xfrm>
          <a:prstGeom prst="rect">
            <a:avLst/>
          </a:prstGeom>
          <a:ln w="12700">
            <a:miter lim="400000"/>
          </a:ln>
        </p:spPr>
      </p:pic>
      <p:sp>
        <p:nvSpPr>
          <p:cNvPr id="471" name="Rectangle"/>
          <p:cNvSpPr/>
          <p:nvPr/>
        </p:nvSpPr>
        <p:spPr>
          <a:xfrm>
            <a:off x="3948293" y="4506238"/>
            <a:ext cx="1905001" cy="69516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3"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47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75" name="THE DISMISSAL…"/>
          <p:cNvSpPr txBox="1"/>
          <p:nvPr/>
        </p:nvSpPr>
        <p:spPr>
          <a:xfrm>
            <a:off x="387431" y="2777845"/>
            <a:ext cx="13537725" cy="81603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THE DISMISSAL </a:t>
            </a:r>
            <a:endParaRPr b="1">
              <a:uFill>
                <a:solidFill>
                  <a:srgbClr val="054988"/>
                </a:solidFill>
              </a:uFill>
              <a:latin typeface="Arial"/>
              <a:ea typeface="Arial"/>
              <a:cs typeface="Arial"/>
              <a:sym typeface="Arial"/>
            </a:endParaRPr>
          </a:p>
          <a:p>
            <a:pPr algn="l" defTabSz="457200">
              <a:lnSpc>
                <a:spcPct val="50000"/>
              </a:lnSpc>
              <a:defRPr b="1" i="1"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 Lord be with you</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and also with you.</a:t>
            </a:r>
            <a:endParaRPr>
              <a:latin typeface="Arial"/>
              <a:ea typeface="Arial"/>
              <a:cs typeface="Arial"/>
              <a:sym typeface="Arial"/>
            </a:endParaRPr>
          </a:p>
          <a:p>
            <a:pPr algn="l" defTabSz="457200">
              <a:lnSpc>
                <a:spcPct val="75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The peace of God,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which passes all understanding,</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keep your hearts and minds</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in the knowledge and love of God,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of his Son Jesus Christ our Lord;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the blessing of God almighty,</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the Father, the Son, and the Holy Spirit,</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be among you and remain with you always.</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Amen.</a:t>
            </a:r>
            <a:endParaRPr>
              <a:uFill>
                <a:solidFill>
                  <a:srgbClr val="054988"/>
                </a:solidFill>
              </a:uFill>
              <a:latin typeface="Arial"/>
              <a:ea typeface="Arial"/>
              <a:cs typeface="Arial"/>
              <a:sym typeface="Arial"/>
            </a:endParaRPr>
          </a:p>
          <a:p>
            <a:pPr algn="l" defTabSz="457200">
              <a:lnSpc>
                <a:spcPct val="75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Go in peace to love and serve the Lord.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In the name of Christ. </a:t>
            </a:r>
            <a:r>
              <a:rPr b="1">
                <a:uFill>
                  <a:solidFill>
                    <a:srgbClr val="054988"/>
                  </a:solidFill>
                </a:uFill>
              </a:rPr>
              <a:t> </a:t>
            </a:r>
            <a:r>
              <a:rPr b="1">
                <a:uFill>
                  <a:solidFill>
                    <a:srgbClr val="054988"/>
                  </a:solidFill>
                </a:uFill>
                <a:latin typeface="Arial"/>
                <a:ea typeface="Arial"/>
                <a:cs typeface="Arial"/>
                <a:sym typeface="Arial"/>
              </a:rPr>
              <a:t>Amen.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8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3" name="INTERCESSION…"/>
          <p:cNvSpPr txBox="1"/>
          <p:nvPr/>
        </p:nvSpPr>
        <p:spPr>
          <a:xfrm>
            <a:off x="322301" y="775989"/>
            <a:ext cx="13537725" cy="125863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latin typeface="Helvetica"/>
                <a:ea typeface="Helvetica"/>
                <a:cs typeface="Helvetica"/>
                <a:sym typeface="Helvetica"/>
              </a:defRPr>
            </a:pPr>
            <a:r>
              <a:rPr b="1"/>
              <a:t>INTERCESSION</a:t>
            </a:r>
            <a:r>
              <a:t> </a:t>
            </a:r>
          </a:p>
          <a:p>
            <a:pPr algn="l" defTabSz="457200">
              <a:defRPr sz="3300">
                <a:solidFill>
                  <a:srgbClr val="000000"/>
                </a:solidFill>
                <a:latin typeface="Helvetica"/>
                <a:ea typeface="Helvetica"/>
                <a:cs typeface="Helvetica"/>
                <a:sym typeface="Helvetica"/>
              </a:defRPr>
            </a:pPr>
          </a:p>
          <a:p>
            <a:pPr algn="l" defTabSz="457200">
              <a:defRPr sz="3300">
                <a:solidFill>
                  <a:srgbClr val="000000"/>
                </a:solidFill>
                <a:latin typeface="Helvetica"/>
                <a:ea typeface="Helvetica"/>
                <a:cs typeface="Helvetica"/>
                <a:sym typeface="Helvetica"/>
              </a:defRPr>
            </a:pPr>
            <a:r>
              <a:t>Let us pray for the whole state of Christ's Church militant here in earth.</a:t>
            </a:r>
          </a:p>
          <a:p>
            <a:pPr algn="l" defTabSz="457200">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Almighty and ever-living God, who by thy holy Apostle hast taught us to make prayers and supplications, and to give thanks, for all men: We humbly beseech thee most mercifully [*to accept our alms and oblations, and] to receive these our prayers, which we offer unto thy Divine Majesty; beseeching thee to inspire continually the universal Church with the spirit of truth, unity, and concord: And grant, that all they that do confess thy holy Name may agree in the truth of thy holy Word, and live in unity, and godly love. </a:t>
            </a:r>
          </a:p>
          <a:p>
            <a:pPr algn="l" defTabSz="457200">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We beseech thee also to save and defend all Christian Kings, Princes, and Governors; and specially thy servant ELIZABETH our Queen; that under her we may be godly and quietly governed: And grant unto her whole Council, and to all that are put in authority under her, that they may truly and indifferently minister justice, to the punishment of wickedness and vice, and to the maintenance of thy true religion, and virtue.</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7" name="DSC_4392.jpeg" descr="DSC_4392.jpeg"/>
          <p:cNvPicPr>
            <a:picLocks noChangeAspect="1"/>
          </p:cNvPicPr>
          <p:nvPr/>
        </p:nvPicPr>
        <p:blipFill>
          <a:blip r:embed="rId2">
            <a:extLst/>
          </a:blip>
          <a:stretch>
            <a:fillRect/>
          </a:stretch>
        </p:blipFill>
        <p:spPr>
          <a:xfrm>
            <a:off x="-725329" y="-29307"/>
            <a:ext cx="25199272" cy="14145192"/>
          </a:xfrm>
          <a:prstGeom prst="rect">
            <a:avLst/>
          </a:prstGeom>
          <a:ln w="12700">
            <a:miter lim="400000"/>
          </a:ln>
        </p:spPr>
      </p:pic>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9" name="IMG_7244.jpeg" descr="IMG_7244.jpeg"/>
          <p:cNvPicPr>
            <a:picLocks noChangeAspect="1"/>
          </p:cNvPicPr>
          <p:nvPr/>
        </p:nvPicPr>
        <p:blipFill>
          <a:blip r:embed="rId2">
            <a:extLst/>
          </a:blip>
          <a:stretch>
            <a:fillRect/>
          </a:stretch>
        </p:blipFill>
        <p:spPr>
          <a:xfrm>
            <a:off x="-509544" y="-4460307"/>
            <a:ext cx="24958395" cy="18718796"/>
          </a:xfrm>
          <a:prstGeom prst="rect">
            <a:avLst/>
          </a:prstGeom>
          <a:ln w="12700">
            <a:miter lim="400000"/>
          </a:ln>
        </p:spPr>
      </p:pic>
      <p:sp>
        <p:nvSpPr>
          <p:cNvPr id="480" name="CHAPEL OF EASE…"/>
          <p:cNvSpPr txBox="1"/>
          <p:nvPr/>
        </p:nvSpPr>
        <p:spPr>
          <a:xfrm>
            <a:off x="17426016" y="11343633"/>
            <a:ext cx="7072065" cy="99123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defRPr b="1" sz="5000">
                <a:solidFill>
                  <a:srgbClr val="FFFFFF"/>
                </a:solidFill>
                <a:latin typeface="Helvetica"/>
                <a:ea typeface="Helvetica"/>
                <a:cs typeface="Helvetica"/>
                <a:sym typeface="Helvetica"/>
              </a:defRPr>
            </a:pPr>
            <a:r>
              <a:t>CHAPEL OF EASE</a:t>
            </a:r>
          </a:p>
          <a:p>
            <a:pPr defTabSz="457200">
              <a:defRPr b="1" sz="5000">
                <a:solidFill>
                  <a:srgbClr val="FFFFFF"/>
                </a:solidFill>
                <a:latin typeface="Helvetica"/>
                <a:ea typeface="Helvetica"/>
                <a:cs typeface="Helvetica"/>
                <a:sym typeface="Helvetica"/>
              </a:defRPr>
            </a:pPr>
            <a:r>
              <a:t>NORTHEND</a:t>
            </a:r>
          </a:p>
        </p:txBody>
      </p:sp>
      <p:sp>
        <p:nvSpPr>
          <p:cNvPr id="481" name="COMMUNION…"/>
          <p:cNvSpPr txBox="1"/>
          <p:nvPr>
            <p:ph type="subTitle" sz="quarter" idx="1"/>
          </p:nvPr>
        </p:nvSpPr>
        <p:spPr>
          <a:xfrm>
            <a:off x="8949999" y="1032927"/>
            <a:ext cx="6039309" cy="2230702"/>
          </a:xfrm>
          <a:prstGeom prst="rect">
            <a:avLst/>
          </a:prstGeom>
          <a:solidFill>
            <a:srgbClr val="FFFFFF"/>
          </a:solidFill>
        </p:spPr>
        <p:txBody>
          <a:bodyPr/>
          <a:lstStyle/>
          <a:p>
            <a:pPr algn="ctr" defTabSz="457200">
              <a:lnSpc>
                <a:spcPct val="125000"/>
              </a:lnSpc>
              <a:defRPr sz="5800">
                <a:latin typeface="Helvetica"/>
                <a:ea typeface="Helvetica"/>
                <a:cs typeface="Helvetica"/>
                <a:sym typeface="Helvetica"/>
              </a:defRPr>
            </a:pPr>
            <a:r>
              <a:t>COMMUNION</a:t>
            </a:r>
          </a:p>
          <a:p>
            <a:pPr algn="ctr" defTabSz="457200">
              <a:lnSpc>
                <a:spcPct val="125000"/>
              </a:lnSpc>
              <a:defRPr sz="5800">
                <a:latin typeface="Helvetica"/>
                <a:ea typeface="Helvetica"/>
                <a:cs typeface="Helvetica"/>
                <a:sym typeface="Helvetica"/>
              </a:defRPr>
            </a:pPr>
            <a:r>
              <a:t>Ordinary Time</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484" name="Rectangle"/>
          <p:cNvSpPr/>
          <p:nvPr/>
        </p:nvSpPr>
        <p:spPr>
          <a:xfrm>
            <a:off x="124064" y="-142117"/>
            <a:ext cx="13563621"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85" name="THE GATHERING…"/>
          <p:cNvSpPr txBox="1"/>
          <p:nvPr/>
        </p:nvSpPr>
        <p:spPr>
          <a:xfrm>
            <a:off x="546230" y="425177"/>
            <a:ext cx="13278321" cy="13012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GATHERING</a:t>
            </a:r>
            <a:endParaRPr b="1">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HYMN</a:t>
            </a:r>
            <a:endParaRPr b="1">
              <a:latin typeface="Arial"/>
              <a:ea typeface="Arial"/>
              <a:cs typeface="Arial"/>
              <a:sym typeface="Arial"/>
            </a:endParaRPr>
          </a:p>
          <a:p>
            <a:pPr algn="l" defTabSz="457200">
              <a:lnSpc>
                <a:spcPct val="125000"/>
              </a:lnSpc>
              <a:defRPr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name of the Father,</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of the Son,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of the Holy Spirit. </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i="1">
                <a:latin typeface="Arial"/>
                <a:ea typeface="Arial"/>
                <a:cs typeface="Arial"/>
                <a:sym typeface="Arial"/>
              </a:rPr>
              <a:t> 		</a:t>
            </a:r>
            <a:r>
              <a:rPr b="1">
                <a:latin typeface="Arial"/>
                <a:ea typeface="Arial"/>
                <a:cs typeface="Arial"/>
                <a:sym typeface="Arial"/>
              </a:rPr>
              <a:t>Amen.</a:t>
            </a:r>
            <a:endParaRPr b="1">
              <a:latin typeface="Arial"/>
              <a:ea typeface="Arial"/>
              <a:cs typeface="Arial"/>
              <a:sym typeface="Arial"/>
            </a:endParaRPr>
          </a:p>
          <a:p>
            <a:pPr algn="l" defTabSz="457200">
              <a:lnSpc>
                <a:spcPct val="125000"/>
              </a:lnSpc>
              <a:defRPr b="1"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GREETING</a:t>
            </a:r>
            <a:endParaRPr b="1">
              <a:latin typeface="Arial"/>
              <a:ea typeface="Arial"/>
              <a:cs typeface="Arial"/>
              <a:sym typeface="Arial"/>
            </a:endParaRPr>
          </a:p>
          <a:p>
            <a:pPr algn="l" defTabSz="457200">
              <a:lnSpc>
                <a:spcPct val="25000"/>
              </a:lnSpc>
              <a:defRPr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Grace, mercy and peace</a:t>
            </a:r>
            <a:endParaRPr>
              <a:latin typeface="Arial"/>
              <a:ea typeface="Arial"/>
              <a:cs typeface="Arial"/>
              <a:sym typeface="Arial"/>
            </a:endParaRPr>
          </a:p>
          <a:p>
            <a:pPr algn="l" defTabSz="457200">
              <a:lnSpc>
                <a:spcPct val="125000"/>
              </a:lnSpc>
              <a:defRPr sz="3300">
                <a:solidFill>
                  <a:srgbClr val="444444"/>
                </a:solidFill>
                <a:latin typeface="Verdana"/>
                <a:ea typeface="Verdana"/>
                <a:cs typeface="Verdana"/>
                <a:sym typeface="Verdana"/>
              </a:defRPr>
            </a:pPr>
            <a:r>
              <a:rPr>
                <a:solidFill>
                  <a:srgbClr val="000000"/>
                </a:solidFill>
                <a:latin typeface="Arial"/>
                <a:ea typeface="Arial"/>
                <a:cs typeface="Arial"/>
                <a:sym typeface="Arial"/>
              </a:rPr>
              <a:t>from God our Father</a:t>
            </a:r>
            <a:endParaRPr>
              <a:solidFill>
                <a:srgbClr val="000000"/>
              </a:solidFill>
              <a:latin typeface="Arial"/>
              <a:ea typeface="Arial"/>
              <a:cs typeface="Arial"/>
              <a:sym typeface="Arial"/>
            </a:endParaRPr>
          </a:p>
          <a:p>
            <a:pPr algn="l" defTabSz="457200">
              <a:lnSpc>
                <a:spcPct val="125000"/>
              </a:lnSpc>
              <a:defRPr sz="3300">
                <a:solidFill>
                  <a:srgbClr val="000000"/>
                </a:solidFill>
                <a:latin typeface="Verdana"/>
                <a:ea typeface="Verdana"/>
                <a:cs typeface="Verdana"/>
                <a:sym typeface="Verdana"/>
              </a:defRPr>
            </a:pPr>
            <a:r>
              <a:rPr>
                <a:latin typeface="Arial"/>
                <a:ea typeface="Arial"/>
                <a:cs typeface="Arial"/>
                <a:sym typeface="Arial"/>
              </a:rPr>
              <a:t>and the Lord Jesus Christ</a:t>
            </a:r>
            <a:endParaRPr>
              <a:latin typeface="Arial"/>
              <a:ea typeface="Arial"/>
              <a:cs typeface="Arial"/>
              <a:sym typeface="Arial"/>
            </a:endParaRPr>
          </a:p>
          <a:p>
            <a:pPr algn="l" defTabSz="457200">
              <a:lnSpc>
                <a:spcPct val="125000"/>
              </a:lnSpc>
              <a:defRPr sz="3300">
                <a:solidFill>
                  <a:srgbClr val="000000"/>
                </a:solidFill>
                <a:latin typeface="Verdana"/>
                <a:ea typeface="Verdana"/>
                <a:cs typeface="Verdana"/>
                <a:sym typeface="Verdana"/>
              </a:defRPr>
            </a:pPr>
            <a:r>
              <a:rPr>
                <a:latin typeface="Arial"/>
                <a:ea typeface="Arial"/>
                <a:cs typeface="Arial"/>
                <a:sym typeface="Arial"/>
              </a:rPr>
              <a:t>be with you.</a:t>
            </a:r>
            <a:endParaRPr>
              <a:latin typeface="Arial"/>
              <a:ea typeface="Arial"/>
              <a:cs typeface="Arial"/>
              <a:sym typeface="Arial"/>
            </a:endParaRPr>
          </a:p>
          <a:p>
            <a:pPr marR="1604099" algn="l" defTabSz="457200">
              <a:lnSpc>
                <a:spcPct val="125000"/>
              </a:lnSpc>
              <a:spcBef>
                <a:spcPts val="2000"/>
              </a:spcBef>
              <a:defRPr b="1" sz="3300">
                <a:solidFill>
                  <a:srgbClr val="000000"/>
                </a:solidFill>
                <a:latin typeface="Verdana"/>
                <a:ea typeface="Verdana"/>
                <a:cs typeface="Verdana"/>
                <a:sym typeface="Verdana"/>
              </a:defRPr>
            </a:pPr>
            <a:r>
              <a:rPr i="1">
                <a:latin typeface="Arial"/>
                <a:ea typeface="Arial"/>
                <a:cs typeface="Arial"/>
                <a:sym typeface="Arial"/>
              </a:rPr>
              <a:t>All</a:t>
            </a:r>
            <a:r>
              <a:rPr>
                <a:latin typeface="Arial"/>
                <a:ea typeface="Arial"/>
                <a:cs typeface="Arial"/>
                <a:sym typeface="Arial"/>
              </a:rPr>
              <a:t> 		</a:t>
            </a:r>
            <a:r>
              <a:rPr>
                <a:latin typeface="Arial"/>
                <a:ea typeface="Arial"/>
                <a:cs typeface="Arial"/>
                <a:sym typeface="Arial"/>
              </a:rPr>
              <a:t>and also with you.</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7"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48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89" name="PRAYER OF PREPARATION…"/>
          <p:cNvSpPr txBox="1"/>
          <p:nvPr/>
        </p:nvSpPr>
        <p:spPr>
          <a:xfrm>
            <a:off x="397999" y="239889"/>
            <a:ext cx="13636445" cy="133831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PRAYER OF PREPARATION </a:t>
            </a:r>
            <a:endParaRPr b="1">
              <a:latin typeface="Arial"/>
              <a:ea typeface="Arial"/>
              <a:cs typeface="Arial"/>
              <a:sym typeface="Arial"/>
            </a:endParaRPr>
          </a:p>
          <a:p>
            <a:pPr algn="l" defTabSz="457200">
              <a:lnSpc>
                <a:spcPct val="25000"/>
              </a:lnSpc>
              <a:defRPr i="1" sz="3300">
                <a:solidFill>
                  <a:srgbClr val="000000"/>
                </a:solidFill>
                <a:uFill>
                  <a:solidFill>
                    <a:srgbClr val="000000"/>
                  </a:solidFill>
                </a:uFill>
                <a:latin typeface="Arial"/>
                <a:ea typeface="Arial"/>
                <a:cs typeface="Arial"/>
                <a:sym typeface="Arial"/>
              </a:defRPr>
            </a:p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Almighty God,</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to whom all hearts are open,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all desires known,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and from whom no secrets are hidden: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cleanse the thoughts of our hearts</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by the inspiration of your Holy Spirit,</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that we may perfectly love you,</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and worthily magnify your holy name;</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through Christ our Lord.</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Amen.</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PRAYERS OF PENITENCE</a:t>
            </a:r>
            <a:endParaRPr b="1">
              <a:latin typeface="Arial"/>
              <a:ea typeface="Arial"/>
              <a:cs typeface="Arial"/>
              <a:sym typeface="Arial"/>
            </a:endParaRPr>
          </a:p>
          <a:p>
            <a:pPr algn="l" defTabSz="457200">
              <a:lnSpc>
                <a:spcPct val="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God so loved the world</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that he gave his only Son Jesus Christ</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 save us from our sins,</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 be our advocate in heaven,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to bring us to eternal life.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Let us confess our sins in penitence and faith,</a:t>
            </a:r>
            <a:endParaRPr>
              <a:latin typeface="Arial"/>
              <a:ea typeface="Arial"/>
              <a:cs typeface="Arial"/>
              <a:sym typeface="Arial"/>
            </a:endParaRPr>
          </a:p>
          <a:p>
            <a:pPr algn="l" defTabSz="457200">
              <a:lnSpc>
                <a:spcPct val="12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firmly resolved to keep God's commandments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to live in love and peace with all.</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1"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49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93" name="All  Almighty God, our heavenly Father,…"/>
          <p:cNvSpPr txBox="1"/>
          <p:nvPr/>
        </p:nvSpPr>
        <p:spPr>
          <a:xfrm>
            <a:off x="397999" y="239889"/>
            <a:ext cx="13636445" cy="133831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Almighty God, our heavenly Father,</a:t>
            </a:r>
            <a:endParaRPr b="1">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we have sinned against you</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and against our neighbour</a:t>
            </a:r>
            <a:endParaRPr b="1">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in thought and word and deed,</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through negligence, through weakness,</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through our own deliberate fault.</a:t>
            </a:r>
            <a:endParaRPr>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We are truly sorry</a:t>
            </a:r>
            <a:endParaRPr b="1">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and repent of all our sins.</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For the sake of your Son Jesus Christ,</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who died for us,</a:t>
            </a:r>
            <a:endParaRPr b="1">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forgive us all that is past</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and grant that we may serve you</a:t>
            </a:r>
            <a:r>
              <a:rPr>
                <a:uFill>
                  <a:solidFill>
                    <a:srgbClr val="054988"/>
                  </a:solidFill>
                </a:uFill>
                <a:latin typeface="Arial"/>
                <a:ea typeface="Arial"/>
                <a:cs typeface="Arial"/>
                <a:sym typeface="Arial"/>
              </a:rPr>
              <a:t> </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in newness of life</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to the glory of your name.</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Amen.</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54988"/>
                  </a:solidFill>
                </a:uFill>
                <a:latin typeface="Arial"/>
                <a:ea typeface="Arial"/>
                <a:cs typeface="Arial"/>
                <a:sym typeface="Arial"/>
              </a:defRPr>
            </a:p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rPr>
              <a:t>	</a:t>
            </a:r>
            <a:r>
              <a:rPr i="1">
                <a:uFill>
                  <a:solidFill>
                    <a:srgbClr val="054988"/>
                  </a:solidFill>
                </a:uFill>
                <a:latin typeface="Arial"/>
                <a:ea typeface="Arial"/>
                <a:cs typeface="Arial"/>
                <a:sym typeface="Arial"/>
              </a:rPr>
              <a:t>		</a:t>
            </a:r>
            <a:r>
              <a:rPr>
                <a:uFill>
                  <a:solidFill>
                    <a:srgbClr val="054988"/>
                  </a:solidFill>
                </a:uFill>
                <a:latin typeface="Arial"/>
                <a:ea typeface="Arial"/>
                <a:cs typeface="Arial"/>
                <a:sym typeface="Arial"/>
              </a:rPr>
              <a:t>Almighty God,</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who forgives all who truly repent,</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have mercy upon you,</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pardon and deliver you from all your sins,</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confirm and strengthen you in all goodness,</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and keep you in life eternal;</a:t>
            </a:r>
            <a:endParaRPr>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through Jesus Christ our Lord.</a:t>
            </a:r>
            <a:endParaRPr i="1">
              <a:uFill>
                <a:solidFill>
                  <a:srgbClr val="054988"/>
                </a:solidFill>
              </a:uFill>
              <a:latin typeface="Arial"/>
              <a:ea typeface="Arial"/>
              <a:cs typeface="Arial"/>
              <a:sym typeface="Arial"/>
            </a:endParaRPr>
          </a:p>
          <a:p>
            <a:pPr algn="l" defTabSz="434340">
              <a:lnSpc>
                <a:spcPct val="125000"/>
              </a:lnSpc>
              <a:defRPr sz="3135">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Amen</a:t>
            </a:r>
            <a:r>
              <a:rPr>
                <a:uFill>
                  <a:solidFill>
                    <a:srgbClr val="054988"/>
                  </a:solidFill>
                </a:uFill>
                <a:latin typeface="Arial"/>
                <a:ea typeface="Arial"/>
                <a:cs typeface="Arial"/>
                <a:sym typeface="Arial"/>
              </a:rPr>
              <a:t>.</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496" name="Rectangle"/>
          <p:cNvSpPr/>
          <p:nvPr/>
        </p:nvSpPr>
        <p:spPr>
          <a:xfrm>
            <a:off x="-302100" y="-142117"/>
            <a:ext cx="14415950" cy="13832136"/>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497" name="THE GLORIA…"/>
          <p:cNvSpPr txBox="1"/>
          <p:nvPr/>
        </p:nvSpPr>
        <p:spPr>
          <a:xfrm>
            <a:off x="322301" y="795239"/>
            <a:ext cx="13167148" cy="12125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GLORIA  </a:t>
            </a:r>
            <a:endParaRPr b="1">
              <a:latin typeface="Arial"/>
              <a:ea typeface="Arial"/>
              <a:cs typeface="Arial"/>
              <a:sym typeface="Arial"/>
            </a:endParaRPr>
          </a:p>
          <a:p>
            <a:pPr algn="l" defTabSz="457200">
              <a:lnSpc>
                <a:spcPct val="50000"/>
              </a:lnSpc>
              <a:defRPr b="1" i="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i="1">
                <a:latin typeface="Arial"/>
                <a:ea typeface="Arial"/>
                <a:cs typeface="Arial"/>
                <a:sym typeface="Arial"/>
              </a:rPr>
              <a:t>		</a:t>
            </a:r>
            <a:r>
              <a:rPr b="1">
                <a:latin typeface="Arial"/>
                <a:ea typeface="Arial"/>
                <a:cs typeface="Arial"/>
                <a:sym typeface="Arial"/>
              </a:rPr>
              <a:t>Glory to God in the highest,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latin typeface="Arial"/>
                <a:ea typeface="Arial"/>
                <a:cs typeface="Arial"/>
                <a:sym typeface="Arial"/>
              </a:rPr>
              <a:t>and peace to his people on earth.</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Lord God, heavenly King,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almighty God and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we worship you, we give you thanks,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we praise you for your glory.</a:t>
            </a:r>
            <a:endParaRPr b="1">
              <a:latin typeface="Arial"/>
              <a:ea typeface="Arial"/>
              <a:cs typeface="Arial"/>
              <a:sym typeface="Arial"/>
            </a:endParaRPr>
          </a:p>
          <a:p>
            <a:pPr algn="l" defTabSz="457200">
              <a:lnSpc>
                <a:spcPct val="75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Lord Jesus Christ, only Son of the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Lord God, Lamb of God,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take away the sin of the world: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have mercy on us;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are seated at the right hand of the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receive our prayer.</a:t>
            </a: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For you alone are the Holy One,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alone are the Lord,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you alone are the Most High, Jesus Christ,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with the Holy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in the glory of God the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b="1">
                <a:latin typeface="Arial"/>
                <a:ea typeface="Arial"/>
                <a:cs typeface="Arial"/>
                <a:sym typeface="Arial"/>
              </a:rPr>
              <a:t>Amen.</a:t>
            </a:r>
            <a:endParaRPr i="1">
              <a:latin typeface="Arial"/>
              <a:ea typeface="Arial"/>
              <a:cs typeface="Arial"/>
              <a:sym typeface="Arial"/>
            </a:endParaRPr>
          </a:p>
          <a:p>
            <a:pPr algn="l" defTabSz="457200">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COLLECT</a:t>
            </a:r>
            <a:endParaRPr b="1">
              <a:latin typeface="Arial"/>
              <a:ea typeface="Arial"/>
              <a:cs typeface="Arial"/>
              <a:sym typeface="Arial"/>
            </a:endParaRPr>
          </a:p>
          <a:p>
            <a:pPr algn="l" defTabSz="457200">
              <a:lnSpc>
                <a:spcPct val="75000"/>
              </a:lnSpc>
              <a:spcBef>
                <a:spcPts val="1000"/>
              </a:spcBef>
              <a:defRPr b="1" sz="3300">
                <a:solidFill>
                  <a:srgbClr val="E22400"/>
                </a:solidFill>
                <a:uFill>
                  <a:solidFill>
                    <a:srgbClr val="000000"/>
                  </a:solidFill>
                </a:uFill>
                <a:latin typeface="Arial"/>
                <a:ea typeface="Arial"/>
                <a:cs typeface="Arial"/>
                <a:sym typeface="Arial"/>
              </a:defRPr>
            </a:pPr>
          </a:p>
          <a:p>
            <a:pPr algn="l" defTabSz="457200">
              <a:lnSpc>
                <a:spcPct val="75000"/>
              </a:lnSpc>
              <a:spcBef>
                <a:spcPts val="1000"/>
              </a:spcBef>
              <a:defRPr b="1" sz="3300">
                <a:solidFill>
                  <a:srgbClr val="000000"/>
                </a:solidFill>
                <a:uFill>
                  <a:solidFill>
                    <a:srgbClr val="000000"/>
                  </a:solidFill>
                </a:uFill>
                <a:latin typeface="Calibri"/>
                <a:ea typeface="Calibri"/>
                <a:cs typeface="Calibri"/>
                <a:sym typeface="Calibri"/>
              </a:defRPr>
            </a:pPr>
            <a:r>
              <a:rPr>
                <a:latin typeface="Arial"/>
                <a:ea typeface="Arial"/>
                <a:cs typeface="Arial"/>
                <a:sym typeface="Arial"/>
              </a:rPr>
              <a:t>All</a:t>
            </a:r>
            <a:r>
              <a:rPr>
                <a:latin typeface="Arial"/>
                <a:ea typeface="Arial"/>
                <a:cs typeface="Arial"/>
                <a:sym typeface="Arial"/>
              </a:rPr>
              <a:t>			</a:t>
            </a:r>
            <a:r>
              <a:rPr>
                <a:latin typeface="Arial"/>
                <a:ea typeface="Arial"/>
                <a:cs typeface="Arial"/>
                <a:sym typeface="Arial"/>
              </a:rPr>
              <a:t>Amen</a:t>
            </a:r>
            <a:r>
              <a:rPr>
                <a:latin typeface="Arial"/>
                <a:ea typeface="Arial"/>
                <a:cs typeface="Arial"/>
                <a:sym typeface="Arial"/>
              </a:rPr>
              <a:t>.</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9"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00" name="Rectangle"/>
          <p:cNvSpPr/>
          <p:nvPr/>
        </p:nvSpPr>
        <p:spPr>
          <a:xfrm>
            <a:off x="-302100" y="-142117"/>
            <a:ext cx="14415950" cy="13832136"/>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01" name="The LITURGY OF THE WORD…"/>
          <p:cNvSpPr txBox="1"/>
          <p:nvPr/>
        </p:nvSpPr>
        <p:spPr>
          <a:xfrm>
            <a:off x="322301" y="498777"/>
            <a:ext cx="13167148" cy="127184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LITURGY OF THE WORD</a:t>
            </a:r>
            <a:endParaRPr b="1">
              <a:latin typeface="Arial"/>
              <a:ea typeface="Arial"/>
              <a:cs typeface="Arial"/>
              <a:sym typeface="Arial"/>
            </a:endParaRPr>
          </a:p>
          <a:p>
            <a:pPr algn="l" defTabSz="457200">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A READING FROM THE BIBLE</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endParaRPr i="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This is the word of the Lord.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Thanks be to God.</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HYMN</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GOSPEL READING </a:t>
            </a:r>
            <a:endParaRPr b="1">
              <a:latin typeface="Arial"/>
              <a:ea typeface="Arial"/>
              <a:cs typeface="Arial"/>
              <a:sym typeface="Arial"/>
            </a:endParaRPr>
          </a:p>
          <a:p>
            <a:pPr algn="l" defTabSz="457200">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 Lord be with you</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and also with you.</a:t>
            </a:r>
            <a:endParaRPr>
              <a:latin typeface="Arial"/>
              <a:ea typeface="Arial"/>
              <a:cs typeface="Arial"/>
              <a:sym typeface="Arial"/>
            </a:endParaRPr>
          </a:p>
          <a:p>
            <a:pPr algn="l" defTabSz="457200">
              <a:lnSpc>
                <a:spcPct val="50000"/>
              </a:lnSpc>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Hear the Gospel of our Lord Jesus Christ according to N.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Glory to you, O Lord.</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At the end of the Gospel</a:t>
            </a:r>
            <a:endParaRPr i="1">
              <a:latin typeface="Arial"/>
              <a:ea typeface="Arial"/>
              <a:cs typeface="Arial"/>
              <a:sym typeface="Arial"/>
            </a:endParaRPr>
          </a:p>
          <a:p>
            <a:pPr algn="l" defTabSz="457200">
              <a:lnSpc>
                <a:spcPct val="75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This is the Gospel of the Lord.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Praise to you</a:t>
            </a:r>
            <a:r>
              <a:rPr b="1">
                <a:latin typeface="Arial"/>
                <a:ea typeface="Arial"/>
                <a:cs typeface="Arial"/>
                <a:sym typeface="Arial"/>
              </a:rPr>
              <a:t>, O Christ.</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SERMON</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0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05" name="THE CREED…"/>
          <p:cNvSpPr txBox="1"/>
          <p:nvPr/>
        </p:nvSpPr>
        <p:spPr>
          <a:xfrm>
            <a:off x="322301" y="202315"/>
            <a:ext cx="13167148" cy="13311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48055">
              <a:defRPr sz="3136">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CREED</a:t>
            </a:r>
            <a:endParaRPr b="1">
              <a:latin typeface="Arial"/>
              <a:ea typeface="Arial"/>
              <a:cs typeface="Arial"/>
              <a:sym typeface="Arial"/>
            </a:endParaRPr>
          </a:p>
          <a:p>
            <a:pPr algn="l" defTabSz="448055">
              <a:lnSpc>
                <a:spcPct val="25000"/>
              </a:lnSpc>
              <a:defRPr b="1" sz="3136">
                <a:solidFill>
                  <a:srgbClr val="000000"/>
                </a:solidFill>
                <a:uFill>
                  <a:solidFill>
                    <a:srgbClr val="000000"/>
                  </a:solidFill>
                </a:uFill>
                <a:latin typeface="Arial"/>
                <a:ea typeface="Arial"/>
                <a:cs typeface="Arial"/>
                <a:sym typeface="Arial"/>
              </a:defRPr>
            </a:pPr>
          </a:p>
          <a:p>
            <a:pPr algn="l" defTabSz="448055">
              <a:lnSpc>
                <a:spcPct val="50000"/>
              </a:lnSpc>
              <a:defRPr b="1" i="1" sz="3136">
                <a:solidFill>
                  <a:srgbClr val="000000"/>
                </a:solidFill>
                <a:uFill>
                  <a:solidFill>
                    <a:srgbClr val="054988"/>
                  </a:solidFill>
                </a:uFill>
                <a:latin typeface="Arial"/>
                <a:ea typeface="Arial"/>
                <a:cs typeface="Arial"/>
                <a:sym typeface="Arial"/>
              </a:defRPr>
            </a:pPr>
          </a:p>
          <a:p>
            <a:pPr algn="l" defTabSz="448055">
              <a:defRPr sz="3136">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 		</a:t>
            </a:r>
            <a:r>
              <a:rPr b="1">
                <a:uFill>
                  <a:solidFill>
                    <a:srgbClr val="054988"/>
                  </a:solidFill>
                </a:uFill>
                <a:latin typeface="Arial"/>
                <a:ea typeface="Arial"/>
                <a:cs typeface="Arial"/>
                <a:sym typeface="Arial"/>
              </a:rPr>
              <a:t>I believe in God, the Father almighty,</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creator of heaven and earth.</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 believe in Jesus Christ, his only Son, our Lord,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who was conceived by the Holy Spirit,</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born of the Virgin Mary,</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suffered under Pontius Pilate,</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was crucified, died, and was buried;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he descended to the dead.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On the third day he rose again;</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he ascended into heaven,</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he is seated at the right hand of the Father,</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and he will come to judge the living and the dead.</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 believe in the Holy Spirit,</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holy catholic Church,</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communion of saints,</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forgiveness of sins,</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the resurrection of the body,</a:t>
            </a: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and the life everlasting. Amen.</a:t>
            </a:r>
            <a:endParaRPr>
              <a:uFill>
                <a:solidFill>
                  <a:srgbClr val="054988"/>
                </a:solidFill>
              </a:uFill>
            </a:endParaRPr>
          </a:p>
          <a:p>
            <a:pPr algn="l" defTabSz="448055">
              <a:defRPr sz="3136">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48055">
              <a:defRPr sz="3136">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PRAYERS OF INTERCESSION </a:t>
            </a:r>
            <a:endParaRPr b="1">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At the end of each section, the response is... </a:t>
            </a:r>
            <a:endParaRPr i="1">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endParaRPr i="1">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Lord, in your mercy</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hear our prayer.</a:t>
            </a:r>
            <a:endParaRPr>
              <a:uFill>
                <a:solidFill>
                  <a:srgbClr val="054988"/>
                </a:solidFill>
              </a:uFill>
              <a:latin typeface="Arial"/>
              <a:ea typeface="Arial"/>
              <a:cs typeface="Arial"/>
              <a:sym typeface="Arial"/>
            </a:endParaRPr>
          </a:p>
          <a:p>
            <a:pPr algn="l" defTabSz="448055">
              <a:lnSpc>
                <a:spcPct val="50000"/>
              </a:lnSpc>
              <a:defRPr sz="3136">
                <a:solidFill>
                  <a:srgbClr val="000000"/>
                </a:solidFill>
                <a:uFill>
                  <a:solidFill>
                    <a:srgbClr val="054988"/>
                  </a:solidFill>
                </a:uFill>
                <a:latin typeface="Arial"/>
                <a:ea typeface="Arial"/>
                <a:cs typeface="Arial"/>
                <a:sym typeface="Arial"/>
              </a:defRPr>
            </a:pPr>
          </a:p>
          <a:p>
            <a:pPr algn="l" defTabSz="448055">
              <a:defRPr sz="3136">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The prayers conclude with the following:</a:t>
            </a:r>
            <a:endParaRPr i="1">
              <a:latin typeface="Arial"/>
              <a:ea typeface="Arial"/>
              <a:cs typeface="Arial"/>
              <a:sym typeface="Arial"/>
            </a:endParaRPr>
          </a:p>
          <a:p>
            <a:pPr algn="l" defTabSz="448055">
              <a:lnSpc>
                <a:spcPct val="25000"/>
              </a:lnSpc>
              <a:defRPr sz="3136">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Merciful Father,</a:t>
            </a:r>
            <a:endParaRPr>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accept these prayers</a:t>
            </a:r>
            <a:endParaRPr b="1">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 the sake of your Son,</a:t>
            </a:r>
            <a:endParaRPr b="1">
              <a:uFill>
                <a:solidFill>
                  <a:srgbClr val="054988"/>
                </a:solidFill>
              </a:uFill>
              <a:latin typeface="Arial"/>
              <a:ea typeface="Arial"/>
              <a:cs typeface="Arial"/>
              <a:sym typeface="Arial"/>
            </a:endParaRPr>
          </a:p>
          <a:p>
            <a:pPr algn="l" defTabSz="448055">
              <a:defRPr sz="3136">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our Saviour Jesus Christ. </a:t>
            </a:r>
            <a:r>
              <a:rPr b="1">
                <a:uFill>
                  <a:solidFill>
                    <a:srgbClr val="054988"/>
                  </a:solidFill>
                </a:uFill>
                <a:latin typeface="Arial"/>
                <a:ea typeface="Arial"/>
                <a:cs typeface="Arial"/>
                <a:sym typeface="Arial"/>
              </a:rPr>
              <a:t>Amen.</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7"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08" name="Rectangle"/>
          <p:cNvSpPr/>
          <p:nvPr/>
        </p:nvSpPr>
        <p:spPr>
          <a:xfrm>
            <a:off x="-302100" y="-142117"/>
            <a:ext cx="13563621"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09" name="The Liturgy of the Sacrament…"/>
          <p:cNvSpPr txBox="1"/>
          <p:nvPr/>
        </p:nvSpPr>
        <p:spPr>
          <a:xfrm>
            <a:off x="137012" y="167500"/>
            <a:ext cx="12852157" cy="135278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Liturgy of the Sacrament </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Please stand</a:t>
            </a:r>
            <a:r>
              <a:rPr>
                <a:latin typeface="Arial"/>
                <a:ea typeface="Arial"/>
                <a:cs typeface="Arial"/>
                <a:sym typeface="Arial"/>
              </a:rPr>
              <a:t> </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PEACE</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The peace of the Lord be always with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and also with you.</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Let us offer one another a sign of peace.</a:t>
            </a:r>
            <a:endParaRPr>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54988"/>
                  </a:solidFill>
                </a:uFill>
                <a:latin typeface="Arial"/>
                <a:ea typeface="Arial"/>
                <a:cs typeface="Arial"/>
                <a:sym typeface="Arial"/>
              </a:defRPr>
            </a:pPr>
            <a:r>
              <a:rPr b="1"/>
              <a:t>HYMN</a:t>
            </a:r>
            <a:endParaRPr b="1"/>
          </a:p>
          <a:p>
            <a:pPr algn="l" defTabSz="457200">
              <a:lnSpc>
                <a:spcPct val="1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PREPARATION OF THE TABLE AND OFFERTORY</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i="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God of grace,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your limitless love gave us everything in Jesus,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through belief in him,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you offer us life in your kingdom.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Accept our gifts, but as we give,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warm and soften our hearts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 lead us into lives which reflect your generosity. 					           	Change us we pray.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i="1">
                <a:latin typeface="Arial"/>
                <a:ea typeface="Arial"/>
                <a:cs typeface="Arial"/>
                <a:sym typeface="Arial"/>
              </a:rPr>
              <a:t> 		</a:t>
            </a:r>
            <a:r>
              <a:rPr b="1">
                <a:latin typeface="Arial"/>
                <a:ea typeface="Arial"/>
                <a:cs typeface="Arial"/>
                <a:sym typeface="Arial"/>
              </a:rPr>
              <a:t>Amen.</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1"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1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13" name="THE EUCHARISTIC PRAYER…"/>
          <p:cNvSpPr txBox="1"/>
          <p:nvPr/>
        </p:nvSpPr>
        <p:spPr>
          <a:xfrm>
            <a:off x="218425" y="645747"/>
            <a:ext cx="13374900" cy="12571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THE EUCHARISTIC PRAYER</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The Lord be with you </a:t>
            </a:r>
            <a:r>
              <a:rPr b="1">
                <a:latin typeface="Arial"/>
                <a:ea typeface="Arial"/>
                <a:cs typeface="Arial"/>
                <a:sym typeface="Arial"/>
              </a:rPr>
              <a:t>   </a:t>
            </a:r>
            <a:r>
              <a:rPr b="1"/>
              <a:t> </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and also with you.</a:t>
            </a:r>
            <a:r>
              <a:rPr>
                <a:latin typeface="Arial"/>
                <a:ea typeface="Arial"/>
                <a:cs typeface="Arial"/>
                <a:sym typeface="Arial"/>
              </a:rPr>
              <a:t>   </a:t>
            </a:r>
            <a:r>
              <a:rPr i="1">
                <a:latin typeface="Arial"/>
                <a:ea typeface="Arial"/>
                <a:cs typeface="Arial"/>
                <a:sym typeface="Arial"/>
              </a:rPr>
              <a:t>   </a:t>
            </a:r>
            <a:r>
              <a:rPr b="1" i="1">
                <a:latin typeface="Arial"/>
                <a:ea typeface="Arial"/>
                <a:cs typeface="Arial"/>
                <a:sym typeface="Arial"/>
              </a:rPr>
              <a:t>              </a:t>
            </a:r>
            <a:endParaRPr b="1" i="1">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Lift up your hearts.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We lift them to the Lord.</a:t>
            </a:r>
            <a:endParaRPr b="1">
              <a:latin typeface="Arial"/>
              <a:ea typeface="Arial"/>
              <a:cs typeface="Arial"/>
              <a:sym typeface="Arial"/>
            </a:endParaRPr>
          </a:p>
          <a:p>
            <a:pPr algn="l" defTabSz="457200">
              <a:lnSpc>
                <a:spcPct val="50000"/>
              </a:lnSpc>
              <a:defRPr b="1"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Let us give thanks to the Lord our God.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b="1">
                <a:latin typeface="Arial"/>
                <a:ea typeface="Arial"/>
                <a:cs typeface="Arial"/>
                <a:sym typeface="Arial"/>
              </a:rPr>
              <a:t> 			It is right to give thanks and praise.</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It is indeed right, it is our duty and our joy,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all times and in all places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to give you thanks and praise,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holy Father, heavenly King,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almighty and eternal God,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Jesus Christ your Son our Lord.</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latin typeface="Arial"/>
                <a:ea typeface="Arial"/>
                <a:cs typeface="Arial"/>
                <a:sym typeface="Arial"/>
              </a:rPr>
              <a:t>	</a:t>
            </a:r>
            <a:r>
              <a:rPr>
                <a:latin typeface="Arial"/>
                <a:ea typeface="Arial"/>
                <a:cs typeface="Arial"/>
                <a:sym typeface="Arial"/>
              </a:rPr>
              <a:t>		For he is your living Word;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him you have created all things from the beginning,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and formed us in your own image.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him you have freed us from the slavery of sin,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giving him to be born of a woman and to die upon the cross;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you raised him from the dead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and exalted him to your right hand on high.</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Through him you have sent upon us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your holy and life-giving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and made us a people for your own possession.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DSC_4392.jpeg" descr="DSC_4392.jpeg"/>
          <p:cNvPicPr>
            <a:picLocks noChangeAspect="1"/>
          </p:cNvPicPr>
          <p:nvPr/>
        </p:nvPicPr>
        <p:blipFill>
          <a:blip r:embed="rId2">
            <a:extLst/>
          </a:blip>
          <a:stretch>
            <a:fillRect/>
          </a:stretch>
        </p:blipFill>
        <p:spPr>
          <a:xfrm>
            <a:off x="5537431" y="-214596"/>
            <a:ext cx="25199272" cy="14145192"/>
          </a:xfrm>
          <a:prstGeom prst="rect">
            <a:avLst/>
          </a:prstGeom>
          <a:ln w="12700">
            <a:miter lim="400000"/>
          </a:ln>
        </p:spPr>
      </p:pic>
      <p:sp>
        <p:nvSpPr>
          <p:cNvPr id="18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7" name="Give grace, O heavenly Father, to all Bishops and Curates, that they may both by their life and doctrine set forth thy true and lively Word, and rightly and duly administer thy holy Sacraments: And to all thy people give thy heavenly grace;    and specia"/>
          <p:cNvSpPr txBox="1"/>
          <p:nvPr/>
        </p:nvSpPr>
        <p:spPr>
          <a:xfrm>
            <a:off x="322301" y="897748"/>
            <a:ext cx="13537725" cy="14976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lnSpc>
                <a:spcPct val="125000"/>
              </a:lnSpc>
              <a:defRPr sz="3300">
                <a:solidFill>
                  <a:srgbClr val="000000"/>
                </a:solidFill>
                <a:latin typeface="Helvetica"/>
                <a:ea typeface="Helvetica"/>
                <a:cs typeface="Helvetica"/>
                <a:sym typeface="Helvetica"/>
              </a:defRPr>
            </a:pPr>
            <a:r>
              <a:t>Give grace, O heavenly Father, to all Bishops and Curates, that they may both by their life and doctrine set forth thy true and lively Word, and rightly and duly administer thy holy Sacraments: And to all thy people give thy heavenly grace;    and specially to this congregation here present; that, with meek heart and due reverence, they may hear, and receive thy holy Word; truly serving thee in holiness and righteousness all the days of their life.</a:t>
            </a:r>
          </a:p>
          <a:p>
            <a:pPr algn="l" defTabSz="457200">
              <a:lnSpc>
                <a:spcPct val="125000"/>
              </a:lnSpc>
              <a:defRPr sz="3300">
                <a:solidFill>
                  <a:srgbClr val="000000"/>
                </a:solidFill>
                <a:latin typeface="Helvetica"/>
                <a:ea typeface="Helvetica"/>
                <a:cs typeface="Helvetica"/>
                <a:sym typeface="Helvetica"/>
              </a:defRPr>
            </a:pPr>
          </a:p>
          <a:p>
            <a:pPr algn="l" defTabSz="457200">
              <a:lnSpc>
                <a:spcPct val="125000"/>
              </a:lnSpc>
              <a:defRPr sz="3300">
                <a:solidFill>
                  <a:srgbClr val="000000"/>
                </a:solidFill>
                <a:latin typeface="Helvetica"/>
                <a:ea typeface="Helvetica"/>
                <a:cs typeface="Helvetica"/>
                <a:sym typeface="Helvetica"/>
              </a:defRPr>
            </a:pPr>
            <a:r>
              <a:t>MERCIFUL God, and heavenly Father, who hast taught us in thy holy Word that thou dost not willingly afflict or grieve the children of men; We most humbly beseech thee of thy goodness, O Lord, to comfort and succour all them, who in this transitory life are in trouble, sorrow, need, sickness, or any other adversity. Deliver us, we beseech thee, from our peril; give strength and skill to all those who minister to the sick; prosper the means made use of, for their cure; and grant that, perceiving how frail and uncertain our life is, we may apply our hearts unto that heavenly wisdom which leadeth to eternal life; through Jesus Christ our Lord.</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1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17" name="Therefore with angels and archangels,…"/>
          <p:cNvSpPr txBox="1"/>
          <p:nvPr/>
        </p:nvSpPr>
        <p:spPr>
          <a:xfrm>
            <a:off x="359359" y="1574155"/>
            <a:ext cx="13537725" cy="11097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Therefore with angels and archangels,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with all the company of heaven,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proclaim your great and glorious name,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for ever praising you and </a:t>
            </a:r>
            <a:r>
              <a:rPr i="1">
                <a:latin typeface="Arial"/>
                <a:ea typeface="Arial"/>
                <a:cs typeface="Arial"/>
                <a:sym typeface="Arial"/>
              </a:rPr>
              <a:t>saying:</a:t>
            </a:r>
            <a:endParaRPr i="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i="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Holy, holy, holy Lord,</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God of power and might,</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heaven and earth are full of your glory.</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Hosanna in the highest.</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Blessed is he who comes in the name of the Lord.</a:t>
            </a:r>
            <a:endParaRPr b="1">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Hosanna in the highest.</a:t>
            </a:r>
            <a:endParaRPr b="1">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Accept our praises, heavenly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through your Son our Saviour Jesus Christ,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as we follow his example and obey his </a:t>
            </a:r>
            <a:r>
              <a:rPr>
                <a:latin typeface="Arial"/>
                <a:ea typeface="Arial"/>
                <a:cs typeface="Arial"/>
                <a:sym typeface="Arial"/>
              </a:rPr>
              <a:t>command,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grant that by the power of your Holy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these gifts of bread and wine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may be to us his body and his blood;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who, in the same night that he was betrayed,</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took bread and gave you thanks;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 broke it and gave it to his disciples, saying: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i="1">
                <a:latin typeface="Arial"/>
                <a:ea typeface="Arial"/>
                <a:cs typeface="Arial"/>
                <a:sym typeface="Arial"/>
              </a:rPr>
              <a:t>Take, eat; this is my body which is given for you;</a:t>
            </a:r>
            <a:endParaRPr i="1">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do this in remembrance of me. </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9"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20"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21" name="In the same way, after supper…"/>
          <p:cNvSpPr txBox="1"/>
          <p:nvPr/>
        </p:nvSpPr>
        <p:spPr>
          <a:xfrm>
            <a:off x="322301" y="1198268"/>
            <a:ext cx="13537725" cy="113194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same way, after supper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 took the cup and gave you thanks;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he gave it to them, saying:</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r>
              <a:rPr i="1">
                <a:latin typeface="Arial"/>
                <a:ea typeface="Arial"/>
                <a:cs typeface="Arial"/>
                <a:sym typeface="Arial"/>
              </a:rPr>
              <a:t>Drink this, all of you;</a:t>
            </a:r>
            <a:endParaRPr i="1">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this is my blood of the new covenant,</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which is shed for you and for many </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for the forgiveness of sins.</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Do this, as often as you drink it,</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in remembrance of me.</a:t>
            </a:r>
            <a:endParaRPr>
              <a:latin typeface="Arial"/>
              <a:ea typeface="Arial"/>
              <a:cs typeface="Arial"/>
              <a:sym typeface="Arial"/>
            </a:endParaRPr>
          </a:p>
          <a:p>
            <a:pPr algn="l" defTabSz="457200">
              <a:defRPr i="1"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Therefore, heavenly Father,</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remember his offering of himself</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made once for all upon the cross;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proclaim his mighty resurrection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glorious ascension;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look for the coming of your kingdom,</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with this bread and this cup</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make the memorial of Christ your Son our Lord.</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Great is the mystery of faith:</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Christ has died: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Christ is risen: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Christ will come again.</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2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25" name="Accept through him, our great high priest,…"/>
          <p:cNvSpPr txBox="1"/>
          <p:nvPr/>
        </p:nvSpPr>
        <p:spPr>
          <a:xfrm>
            <a:off x="470532" y="2735496"/>
            <a:ext cx="13537725" cy="839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Accept through him, our great high priest,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this our sacrifice of thanks and praise,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as we eat and drink these holy gifts</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presence of your divine majesty,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renew us by your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inspire us with your love</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and unite us in the body of your Son,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Jesus Christ our Lord.</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		</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Through him, and with him, and in him,</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the unity of the Holy Spirit,</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with all who stand before you in earth and heaven,</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we worship you, Father almighty,</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in songs of everlasting praise:</a:t>
            </a:r>
            <a:endParaRPr>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		</a:t>
            </a:r>
            <a:r>
              <a:rPr b="1">
                <a:latin typeface="Arial"/>
                <a:ea typeface="Arial"/>
                <a:cs typeface="Arial"/>
                <a:sym typeface="Arial"/>
              </a:rPr>
              <a:t>Blessing and honour and glory and power</a:t>
            </a:r>
            <a:endParaRPr b="1">
              <a:latin typeface="Arial"/>
              <a:ea typeface="Arial"/>
              <a:cs typeface="Arial"/>
              <a:sym typeface="Arial"/>
            </a:endParaRPr>
          </a:p>
          <a:p>
            <a:pPr algn="l" defTabSz="457200">
              <a:lnSpc>
                <a:spcPct val="150000"/>
              </a:lnSpc>
              <a:defRPr sz="3300">
                <a:solidFill>
                  <a:srgbClr val="000000"/>
                </a:solidFill>
                <a:uFill>
                  <a:solidFill>
                    <a:srgbClr val="000000"/>
                  </a:solidFill>
                </a:uFill>
                <a:latin typeface="Helvetica"/>
                <a:ea typeface="Helvetica"/>
                <a:cs typeface="Helvetica"/>
                <a:sym typeface="Helvetica"/>
              </a:defRPr>
            </a:pPr>
            <a:r>
              <a:rPr b="1">
                <a:latin typeface="Arial"/>
                <a:ea typeface="Arial"/>
                <a:cs typeface="Arial"/>
                <a:sym typeface="Arial"/>
              </a:rPr>
              <a:t>			be yours for ever and ever. Amen.</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7"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28"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29" name="THE LORDS PRAYER…"/>
          <p:cNvSpPr txBox="1"/>
          <p:nvPr/>
        </p:nvSpPr>
        <p:spPr>
          <a:xfrm>
            <a:off x="470532" y="1568176"/>
            <a:ext cx="13537725" cy="107265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THE LORDS PRAYER</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Let us pray with confidence as our Saviour has taught us         </a:t>
            </a:r>
            <a:r>
              <a:rPr>
                <a:uFill>
                  <a:solidFill>
                    <a:srgbClr val="054988"/>
                  </a:solidFill>
                </a:uFill>
              </a:rPr>
              <a:t> </a:t>
            </a:r>
            <a:r>
              <a:rPr b="1">
                <a:uFill>
                  <a:solidFill>
                    <a:srgbClr val="054988"/>
                  </a:solidFill>
                </a:uFill>
                <a:latin typeface="Arial"/>
                <a:ea typeface="Arial"/>
                <a:cs typeface="Arial"/>
                <a:sym typeface="Arial"/>
              </a:rPr>
              <a:t> </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Our Father, who art in heaven,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hallowed be thy name;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thy kingdom come; thy will be done;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on earth as it is in heaven.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Give us this day our daily bread.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And forgive us our trespasses,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as we forgive those who trespass against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And lead us not into temptation;</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but deliver us from evil.</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 thine is the kingdom,</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the power and the glory,</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for ever and ever. Amen.</a:t>
            </a: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BREAKING OF THE BREAD</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i="1">
                <a:uFill>
                  <a:solidFill>
                    <a:srgbClr val="054988"/>
                  </a:solidFill>
                </a:uFill>
                <a:latin typeface="Arial"/>
                <a:ea typeface="Arial"/>
                <a:cs typeface="Arial"/>
                <a:sym typeface="Arial"/>
              </a:rPr>
              <a:t> </a:t>
            </a:r>
            <a:endParaRPr i="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We break this bread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to share in the body of Christ.</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Though we are many, we are one body,</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because we all share in one bread.</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1"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32"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33" name="All   Lamb of God,…"/>
          <p:cNvSpPr txBox="1"/>
          <p:nvPr/>
        </p:nvSpPr>
        <p:spPr>
          <a:xfrm>
            <a:off x="433474" y="947459"/>
            <a:ext cx="13537725" cy="119679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Lamb of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you take away the sin of the world,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have mercy on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Lamb of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you take away the sin of the world,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have mercy on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Lamb of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you take away the sin of the world,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grant us peace.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54988"/>
                  </a:solidFill>
                </a:uFill>
                <a:latin typeface="Arial"/>
                <a:ea typeface="Arial"/>
                <a:cs typeface="Arial"/>
                <a:sym typeface="Arial"/>
              </a:defRPr>
            </a:pPr>
            <a:endParaRPr b="1"/>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INVITATION TO COMMUNION</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Draw near with faith.</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Receive the body of our Lord Jesus Christ</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which he gave for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his blood which he shed for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Eat and drink in remembrance that he died for you,</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feed on him in your hearts</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by faith with thanksgiving.</a:t>
            </a:r>
            <a:endParaRPr>
              <a:uFill>
                <a:solidFill>
                  <a:srgbClr val="054988"/>
                </a:solidFill>
              </a:uFill>
              <a:latin typeface="Arial"/>
              <a:ea typeface="Arial"/>
              <a:cs typeface="Arial"/>
              <a:sym typeface="Arial"/>
            </a:endParaRPr>
          </a:p>
          <a:p>
            <a:pPr marR="146050" algn="just" defTabSz="457200">
              <a:lnSpc>
                <a:spcPct val="75000"/>
              </a:lnSpc>
              <a:tabLst>
                <a:tab pos="203200" algn="l"/>
              </a:tabLst>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Arial"/>
                <a:ea typeface="Arial"/>
                <a:cs typeface="Arial"/>
                <a:sym typeface="Arial"/>
              </a:defRPr>
            </a:pPr>
            <a:r>
              <a:t>Jesus is the Lamb of God</a:t>
            </a:r>
          </a:p>
          <a:p>
            <a:pPr algn="l" defTabSz="457200">
              <a:defRPr sz="3300">
                <a:solidFill>
                  <a:srgbClr val="000000"/>
                </a:solidFill>
                <a:uFill>
                  <a:solidFill>
                    <a:srgbClr val="000000"/>
                  </a:solidFill>
                </a:uFill>
                <a:latin typeface="Arial"/>
                <a:ea typeface="Arial"/>
                <a:cs typeface="Arial"/>
                <a:sym typeface="Arial"/>
              </a:defRPr>
            </a:pPr>
            <a:r>
              <a:t>who takes away the sin of the world.</a:t>
            </a:r>
          </a:p>
          <a:p>
            <a:pPr algn="l" defTabSz="457200">
              <a:defRPr sz="3300">
                <a:solidFill>
                  <a:srgbClr val="000000"/>
                </a:solidFill>
                <a:uFill>
                  <a:solidFill>
                    <a:srgbClr val="000000"/>
                  </a:solidFill>
                </a:uFill>
                <a:latin typeface="Arial"/>
                <a:ea typeface="Arial"/>
                <a:cs typeface="Arial"/>
                <a:sym typeface="Arial"/>
              </a:defRPr>
            </a:pPr>
            <a:r>
              <a:t>Blessed are those who are called to his supper.</a:t>
            </a:r>
          </a:p>
          <a:p>
            <a:pPr algn="l" defTabSz="457200">
              <a:defRPr b="1" sz="3300">
                <a:solidFill>
                  <a:srgbClr val="000000"/>
                </a:solidFill>
                <a:uFill>
                  <a:solidFill>
                    <a:srgbClr val="000000"/>
                  </a:solidFill>
                </a:uFill>
                <a:latin typeface="Arial"/>
                <a:ea typeface="Arial"/>
                <a:cs typeface="Arial"/>
                <a:sym typeface="Arial"/>
              </a:defRPr>
            </a:pPr>
            <a:r>
              <a:t>All   		Lord, I am not worthy to receive you,</a:t>
            </a:r>
          </a:p>
          <a:p>
            <a:pPr algn="l" defTabSz="457200">
              <a:defRPr b="1" sz="3300">
                <a:solidFill>
                  <a:srgbClr val="000000"/>
                </a:solidFill>
                <a:uFill>
                  <a:solidFill>
                    <a:srgbClr val="000000"/>
                  </a:solidFill>
                </a:uFill>
                <a:latin typeface="Times New Roman"/>
                <a:ea typeface="Times New Roman"/>
                <a:cs typeface="Times New Roman"/>
                <a:sym typeface="Times New Roman"/>
              </a:defRPr>
            </a:pPr>
            <a:r>
              <a:t>			</a:t>
            </a:r>
            <a:r>
              <a:rPr>
                <a:latin typeface="Arial"/>
                <a:ea typeface="Arial"/>
                <a:cs typeface="Arial"/>
                <a:sym typeface="Arial"/>
              </a:rPr>
              <a:t>but only say the word, and I shall be healed.</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5"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36"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37" name="GIVING OF COMMUNION…"/>
          <p:cNvSpPr txBox="1"/>
          <p:nvPr/>
        </p:nvSpPr>
        <p:spPr>
          <a:xfrm>
            <a:off x="359359" y="2372984"/>
            <a:ext cx="13537725" cy="91169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Times New Roman"/>
                <a:ea typeface="Times New Roman"/>
                <a:cs typeface="Times New Roman"/>
                <a:sym typeface="Times New Roman"/>
              </a:defRPr>
            </a:pPr>
            <a:r>
              <a:rPr b="1">
                <a:uFill>
                  <a:solidFill>
                    <a:srgbClr val="054988"/>
                  </a:solidFill>
                </a:uFill>
                <a:latin typeface="Arial"/>
                <a:ea typeface="Arial"/>
                <a:cs typeface="Arial"/>
                <a:sym typeface="Arial"/>
              </a:rPr>
              <a:t>GIVING OF COMMUNION </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endParaRPr>
              <a:uFill>
                <a:solidFill>
                  <a:srgbClr val="054988"/>
                </a:solidFill>
              </a:uFil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PRAYER AFTER COMMUNION </a:t>
            </a:r>
            <a:endParaRPr b="1">
              <a:uFill>
                <a:solidFill>
                  <a:srgbClr val="054988"/>
                </a:solidFill>
              </a:uFill>
              <a:latin typeface="Arial"/>
              <a:ea typeface="Arial"/>
              <a:cs typeface="Arial"/>
              <a:sym typeface="Arial"/>
            </a:endParaRPr>
          </a:p>
          <a:p>
            <a:pPr algn="l" defTabSz="457200">
              <a:lnSpc>
                <a:spcPct val="50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i="1">
                <a:uFill>
                  <a:solidFill>
                    <a:srgbClr val="054988"/>
                  </a:solidFill>
                </a:uFill>
                <a:latin typeface="Arial"/>
                <a:ea typeface="Arial"/>
                <a:cs typeface="Arial"/>
                <a:sym typeface="Arial"/>
              </a:rPr>
              <a:t>The post communion prayer followed by...  </a:t>
            </a:r>
            <a:endParaRPr i="1">
              <a:uFill>
                <a:solidFill>
                  <a:srgbClr val="054988"/>
                </a:solidFill>
              </a:uFill>
              <a:latin typeface="Arial"/>
              <a:ea typeface="Arial"/>
              <a:cs typeface="Arial"/>
              <a:sym typeface="Arial"/>
            </a:endParaRPr>
          </a:p>
          <a:p>
            <a:pPr algn="l" defTabSz="457200">
              <a:lnSpc>
                <a:spcPct val="75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Almighty God,</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we thank you for feeding us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with the body and blood of your Son Jesus Christ.</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Through him we offer you our souls and bodies</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to be a living sacrifice.</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Send us out </a:t>
            </a:r>
            <a:r>
              <a:rPr b="1">
                <a:uFill>
                  <a:solidFill>
                    <a:srgbClr val="054988"/>
                  </a:solidFill>
                </a:uFill>
                <a:latin typeface="Arial"/>
                <a:ea typeface="Arial"/>
                <a:cs typeface="Arial"/>
                <a:sym typeface="Arial"/>
              </a:rPr>
              <a:t>in the power of your Spirit</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to live and work to your praise and glory.</a:t>
            </a:r>
            <a:endParaRPr b="1">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			Amen.</a:t>
            </a:r>
          </a:p>
        </p:txBody>
      </p:sp>
      <p:pic>
        <p:nvPicPr>
          <p:cNvPr id="538" name="image3.jpg" descr="image3.jpg"/>
          <p:cNvPicPr>
            <a:picLocks noChangeAspect="1"/>
          </p:cNvPicPr>
          <p:nvPr/>
        </p:nvPicPr>
        <p:blipFill>
          <a:blip r:embed="rId3">
            <a:extLst/>
          </a:blip>
          <a:stretch>
            <a:fillRect/>
          </a:stretch>
        </p:blipFill>
        <p:spPr>
          <a:xfrm>
            <a:off x="1373505" y="3286945"/>
            <a:ext cx="1346351" cy="1210576"/>
          </a:xfrm>
          <a:prstGeom prst="rect">
            <a:avLst/>
          </a:prstGeom>
          <a:ln w="12700">
            <a:miter lim="400000"/>
          </a:ln>
        </p:spPr>
      </p:pic>
      <p:pic>
        <p:nvPicPr>
          <p:cNvPr id="539" name="44ED3178-18D6-4680-9245-DD4FFECA8EBF-L0-001.jpeg" descr="44ED3178-18D6-4680-9245-DD4FFECA8EBF-L0-001.jpeg"/>
          <p:cNvPicPr>
            <a:picLocks noChangeAspect="1"/>
          </p:cNvPicPr>
          <p:nvPr/>
        </p:nvPicPr>
        <p:blipFill>
          <a:blip r:embed="rId4">
            <a:extLst/>
          </a:blip>
          <a:stretch>
            <a:fillRect/>
          </a:stretch>
        </p:blipFill>
        <p:spPr>
          <a:xfrm>
            <a:off x="3948293" y="3268428"/>
            <a:ext cx="1043199" cy="1247610"/>
          </a:xfrm>
          <a:prstGeom prst="rect">
            <a:avLst/>
          </a:prstGeom>
          <a:ln w="12700">
            <a:miter lim="400000"/>
          </a:ln>
        </p:spPr>
      </p:pic>
      <p:pic>
        <p:nvPicPr>
          <p:cNvPr id="540" name="ECE4ADB4-C0E3-4863-8E5C-BBCFD47B03DB-L0-001.png" descr="ECE4ADB4-C0E3-4863-8E5C-BBCFD47B03DB-L0-001.png"/>
          <p:cNvPicPr>
            <a:picLocks noChangeAspect="1"/>
          </p:cNvPicPr>
          <p:nvPr/>
        </p:nvPicPr>
        <p:blipFill>
          <a:blip r:embed="rId5">
            <a:extLst/>
          </a:blip>
          <a:stretch>
            <a:fillRect/>
          </a:stretch>
        </p:blipFill>
        <p:spPr>
          <a:xfrm>
            <a:off x="6219930" y="2681178"/>
            <a:ext cx="1816583" cy="2422110"/>
          </a:xfrm>
          <a:prstGeom prst="rect">
            <a:avLst/>
          </a:prstGeom>
          <a:ln w="12700">
            <a:miter lim="400000"/>
          </a:ln>
        </p:spPr>
      </p:pic>
      <p:sp>
        <p:nvSpPr>
          <p:cNvPr id="541" name="Rectangle"/>
          <p:cNvSpPr/>
          <p:nvPr/>
        </p:nvSpPr>
        <p:spPr>
          <a:xfrm>
            <a:off x="3948293" y="4506238"/>
            <a:ext cx="1905001" cy="695165"/>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3" name="IMG_7244.jpeg" descr="IMG_7244.jpeg"/>
          <p:cNvPicPr>
            <a:picLocks noChangeAspect="1"/>
          </p:cNvPicPr>
          <p:nvPr/>
        </p:nvPicPr>
        <p:blipFill>
          <a:blip r:embed="rId2">
            <a:extLst/>
          </a:blip>
          <a:stretch>
            <a:fillRect/>
          </a:stretch>
        </p:blipFill>
        <p:spPr>
          <a:xfrm>
            <a:off x="6197909" y="-4460307"/>
            <a:ext cx="24958395" cy="18718796"/>
          </a:xfrm>
          <a:prstGeom prst="rect">
            <a:avLst/>
          </a:prstGeom>
          <a:ln w="12700">
            <a:miter lim="400000"/>
          </a:ln>
        </p:spPr>
      </p:pic>
      <p:sp>
        <p:nvSpPr>
          <p:cNvPr id="544" name="Rectangle"/>
          <p:cNvSpPr/>
          <p:nvPr/>
        </p:nvSpPr>
        <p:spPr>
          <a:xfrm>
            <a:off x="-302100" y="-142117"/>
            <a:ext cx="14415950" cy="14147128"/>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545" name="THE DISMISSAL…"/>
          <p:cNvSpPr txBox="1"/>
          <p:nvPr/>
        </p:nvSpPr>
        <p:spPr>
          <a:xfrm>
            <a:off x="387431" y="2777845"/>
            <a:ext cx="13537725" cy="81603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57200">
              <a:defRPr sz="3300">
                <a:solidFill>
                  <a:srgbClr val="000000"/>
                </a:solidFill>
                <a:uFill>
                  <a:solidFill>
                    <a:srgbClr val="000000"/>
                  </a:solidFill>
                </a:uFill>
                <a:latin typeface="Helvetica"/>
                <a:ea typeface="Helvetica"/>
                <a:cs typeface="Helvetica"/>
                <a:sym typeface="Helvetica"/>
              </a:defRPr>
            </a:pPr>
            <a:r>
              <a:rPr b="1">
                <a:uFill>
                  <a:solidFill>
                    <a:srgbClr val="054988"/>
                  </a:solidFill>
                </a:uFill>
                <a:latin typeface="Arial"/>
                <a:ea typeface="Arial"/>
                <a:cs typeface="Arial"/>
                <a:sym typeface="Arial"/>
              </a:rPr>
              <a:t>THE DISMISSAL </a:t>
            </a:r>
            <a:endParaRPr b="1">
              <a:uFill>
                <a:solidFill>
                  <a:srgbClr val="054988"/>
                </a:solidFill>
              </a:uFill>
              <a:latin typeface="Arial"/>
              <a:ea typeface="Arial"/>
              <a:cs typeface="Arial"/>
              <a:sym typeface="Arial"/>
            </a:endParaRPr>
          </a:p>
          <a:p>
            <a:pPr algn="l" defTabSz="457200">
              <a:lnSpc>
                <a:spcPct val="50000"/>
              </a:lnSpc>
              <a:defRPr b="1" i="1"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latin typeface="Arial"/>
                <a:ea typeface="Arial"/>
                <a:cs typeface="Arial"/>
                <a:sym typeface="Arial"/>
              </a:rPr>
              <a:t>The Lord be with you</a:t>
            </a:r>
            <a:endParaRPr>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latin typeface="Arial"/>
                <a:ea typeface="Arial"/>
                <a:cs typeface="Arial"/>
                <a:sym typeface="Arial"/>
              </a:rPr>
              <a:t>All</a:t>
            </a:r>
            <a:r>
              <a:rPr>
                <a:latin typeface="Arial"/>
                <a:ea typeface="Arial"/>
                <a:cs typeface="Arial"/>
                <a:sym typeface="Arial"/>
              </a:rPr>
              <a:t> 			</a:t>
            </a:r>
            <a:r>
              <a:rPr b="1">
                <a:latin typeface="Arial"/>
                <a:ea typeface="Arial"/>
                <a:cs typeface="Arial"/>
                <a:sym typeface="Arial"/>
              </a:rPr>
              <a:t>and also with you.</a:t>
            </a:r>
            <a:endParaRPr>
              <a:latin typeface="Arial"/>
              <a:ea typeface="Arial"/>
              <a:cs typeface="Arial"/>
              <a:sym typeface="Arial"/>
            </a:endParaRPr>
          </a:p>
          <a:p>
            <a:pPr algn="l" defTabSz="457200">
              <a:lnSpc>
                <a:spcPct val="75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The peace of God,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which passes all understanding,</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keep your hearts and minds</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in the knowledge and love of God,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of his Son Jesus Christ our Lord;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and the blessing of God almighty,</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the Father, the Son, and the Holy Spirit,</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be among you and remain with you always.</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b="1">
                <a:uFill>
                  <a:solidFill>
                    <a:srgbClr val="054988"/>
                  </a:solidFill>
                </a:uFill>
                <a:latin typeface="Arial"/>
                <a:ea typeface="Arial"/>
                <a:cs typeface="Arial"/>
                <a:sym typeface="Arial"/>
              </a:rPr>
              <a:t> 			Amen.</a:t>
            </a:r>
            <a:endParaRPr>
              <a:uFill>
                <a:solidFill>
                  <a:srgbClr val="054988"/>
                </a:solidFill>
              </a:uFill>
              <a:latin typeface="Arial"/>
              <a:ea typeface="Arial"/>
              <a:cs typeface="Arial"/>
              <a:sym typeface="Arial"/>
            </a:endParaRPr>
          </a:p>
          <a:p>
            <a:pPr algn="l" defTabSz="457200">
              <a:lnSpc>
                <a:spcPct val="75000"/>
              </a:lnSpc>
              <a:defRPr sz="3300">
                <a:solidFill>
                  <a:srgbClr val="000000"/>
                </a:solidFill>
                <a:uFill>
                  <a:solidFill>
                    <a:srgbClr val="054988"/>
                  </a:solidFill>
                </a:uFill>
                <a:latin typeface="Arial"/>
                <a:ea typeface="Arial"/>
                <a:cs typeface="Arial"/>
                <a:sym typeface="Arial"/>
              </a:defRPr>
            </a:pPr>
          </a:p>
          <a:p>
            <a:pPr algn="l" defTabSz="457200">
              <a:defRPr sz="3300">
                <a:solidFill>
                  <a:srgbClr val="000000"/>
                </a:solidFill>
                <a:uFill>
                  <a:solidFill>
                    <a:srgbClr val="000000"/>
                  </a:solidFill>
                </a:uFill>
                <a:latin typeface="Helvetica"/>
                <a:ea typeface="Helvetica"/>
                <a:cs typeface="Helvetica"/>
                <a:sym typeface="Helvetica"/>
              </a:defRPr>
            </a:pPr>
            <a:r>
              <a:rPr>
                <a:uFill>
                  <a:solidFill>
                    <a:srgbClr val="054988"/>
                  </a:solidFill>
                </a:uFill>
                <a:latin typeface="Arial"/>
                <a:ea typeface="Arial"/>
                <a:cs typeface="Arial"/>
                <a:sym typeface="Arial"/>
              </a:rPr>
              <a:t>Go in peace to love and serve the Lord.</a:t>
            </a:r>
            <a:endParaRPr>
              <a:uFill>
                <a:solidFill>
                  <a:srgbClr val="054988"/>
                </a:solidFill>
              </a:uFill>
              <a:latin typeface="Arial"/>
              <a:ea typeface="Arial"/>
              <a:cs typeface="Arial"/>
              <a:sym typeface="Arial"/>
            </a:endParaRPr>
          </a:p>
          <a:p>
            <a:pPr algn="l" defTabSz="457200">
              <a:defRPr sz="3300">
                <a:solidFill>
                  <a:srgbClr val="000000"/>
                </a:solidFill>
                <a:uFill>
                  <a:solidFill>
                    <a:srgbClr val="000000"/>
                  </a:solidFill>
                </a:uFill>
                <a:latin typeface="Helvetica"/>
                <a:ea typeface="Helvetica"/>
                <a:cs typeface="Helvetica"/>
                <a:sym typeface="Helvetica"/>
              </a:defRPr>
            </a:pPr>
            <a:r>
              <a:rPr b="1" i="1">
                <a:uFill>
                  <a:solidFill>
                    <a:srgbClr val="054988"/>
                  </a:solidFill>
                </a:uFill>
                <a:latin typeface="Arial"/>
                <a:ea typeface="Arial"/>
                <a:cs typeface="Arial"/>
                <a:sym typeface="Arial"/>
              </a:rPr>
              <a:t>All</a:t>
            </a:r>
            <a:r>
              <a:rPr>
                <a:uFill>
                  <a:solidFill>
                    <a:srgbClr val="054988"/>
                  </a:solidFill>
                </a:uFill>
                <a:latin typeface="Arial"/>
                <a:ea typeface="Arial"/>
                <a:cs typeface="Arial"/>
                <a:sym typeface="Arial"/>
              </a:rPr>
              <a:t>			</a:t>
            </a:r>
            <a:r>
              <a:rPr b="1">
                <a:uFill>
                  <a:solidFill>
                    <a:srgbClr val="054988"/>
                  </a:solidFill>
                </a:uFill>
                <a:latin typeface="Arial"/>
                <a:ea typeface="Arial"/>
                <a:cs typeface="Arial"/>
                <a:sym typeface="Arial"/>
              </a:rPr>
              <a:t>In the name of Christ. </a:t>
            </a:r>
            <a:r>
              <a:rPr b="1">
                <a:uFill>
                  <a:solidFill>
                    <a:srgbClr val="054988"/>
                  </a:solidFill>
                </a:uFill>
              </a:rPr>
              <a:t> </a:t>
            </a:r>
            <a:r>
              <a:rPr b="1">
                <a:uFill>
                  <a:solidFill>
                    <a:srgbClr val="054988"/>
                  </a:solidFill>
                </a:uFill>
                <a:latin typeface="Arial"/>
                <a:ea typeface="Arial"/>
                <a:cs typeface="Arial"/>
                <a:sym typeface="Arial"/>
              </a:rPr>
              <a:t>Amen.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