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1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Image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Image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Image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1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660384004_1290x1720.jpg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Agenda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9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Line"/>
          <p:cNvSpPr/>
          <p:nvPr/>
        </p:nvSpPr>
        <p:spPr>
          <a:xfrm>
            <a:off x="1749978" y="13716000"/>
            <a:ext cx="11762432" cy="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15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44173" y="-4519754"/>
            <a:ext cx="26520996" cy="19890750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FRIDAY…"/>
          <p:cNvSpPr txBox="1"/>
          <p:nvPr>
            <p:ph type="subTitle" sz="quarter" idx="1"/>
          </p:nvPr>
        </p:nvSpPr>
        <p:spPr>
          <a:xfrm>
            <a:off x="9080293" y="2923888"/>
            <a:ext cx="7072065" cy="2352108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 algn="ctr" defTabSz="452627">
              <a:defRPr sz="6930">
                <a:latin typeface="Helvetica"/>
                <a:ea typeface="Helvetica"/>
                <a:cs typeface="Helvetica"/>
                <a:sym typeface="Helvetica"/>
              </a:defRPr>
            </a:pPr>
            <a:r>
              <a:t>FRIDAY </a:t>
            </a:r>
          </a:p>
          <a:p>
            <a:pPr algn="ctr" defTabSz="452627">
              <a:defRPr sz="5940">
                <a:latin typeface="Helvetica"/>
                <a:ea typeface="Helvetica"/>
                <a:cs typeface="Helvetica"/>
                <a:sym typeface="Helvetica"/>
              </a:defRPr>
            </a:pPr>
            <a:r>
              <a:t>MORNING PRAYER</a:t>
            </a:r>
          </a:p>
        </p:txBody>
      </p:sp>
      <p:sp>
        <p:nvSpPr>
          <p:cNvPr id="154" name="ST. GILES…"/>
          <p:cNvSpPr txBox="1"/>
          <p:nvPr/>
        </p:nvSpPr>
        <p:spPr>
          <a:xfrm>
            <a:off x="16571173" y="11425958"/>
            <a:ext cx="9276967" cy="419435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defTabSz="457200">
              <a:defRPr b="1" sz="5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ST. GILES</a:t>
            </a:r>
          </a:p>
          <a:p>
            <a:pPr defTabSz="457200">
              <a:defRPr b="1" sz="5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GAYDON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Line"/>
          <p:cNvSpPr/>
          <p:nvPr/>
        </p:nvSpPr>
        <p:spPr>
          <a:xfrm>
            <a:off x="1749978" y="13716000"/>
            <a:ext cx="11762432" cy="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18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44173" y="-4519754"/>
            <a:ext cx="26520996" cy="198907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969035" y="-111842"/>
            <a:ext cx="10564935" cy="14086578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Rectangle"/>
          <p:cNvSpPr/>
          <p:nvPr/>
        </p:nvSpPr>
        <p:spPr>
          <a:xfrm>
            <a:off x="-302100" y="-142117"/>
            <a:ext cx="14415950" cy="1414712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58" name="O Lord, open our lips.…"/>
          <p:cNvSpPr txBox="1"/>
          <p:nvPr/>
        </p:nvSpPr>
        <p:spPr>
          <a:xfrm>
            <a:off x="322301" y="367145"/>
            <a:ext cx="13537725" cy="131286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algn="l" defTabSz="457200">
              <a:lnSpc>
                <a:spcPct val="125000"/>
              </a:lnSpc>
              <a:defRPr b="1"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l" defTabSz="457200">
              <a:lnSpc>
                <a:spcPct val="125000"/>
              </a:lnSpc>
              <a:defRPr b="1"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l" defTabSz="457200">
              <a:lnSpc>
                <a:spcPct val="125000"/>
              </a:lnSpc>
              <a:defRPr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l" defTabSz="457200">
              <a:lnSpc>
                <a:spcPct val="125000"/>
              </a:lnSpc>
              <a:defRPr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O Lord, open our lips.</a:t>
            </a:r>
          </a:p>
          <a:p>
            <a:pPr algn="l" defTabSz="457200">
              <a:lnSpc>
                <a:spcPct val="125000"/>
              </a:lnSpc>
              <a:defRPr b="1"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All        and our mouth shall proclaim your praise.</a:t>
            </a:r>
          </a:p>
          <a:p>
            <a:pPr algn="l" defTabSz="457200">
              <a:lnSpc>
                <a:spcPct val="125000"/>
              </a:lnSpc>
              <a:defRPr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Reveal among us the light of your presence  </a:t>
            </a:r>
          </a:p>
          <a:p>
            <a:pPr algn="l" defTabSz="457200">
              <a:lnSpc>
                <a:spcPct val="125000"/>
              </a:lnSpc>
              <a:defRPr b="1"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All        that we may behold your power and glory.</a:t>
            </a:r>
          </a:p>
          <a:p>
            <a:pPr algn="l" defTabSz="457200">
              <a:lnSpc>
                <a:spcPct val="125000"/>
              </a:lnSpc>
              <a:defRPr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l" defTabSz="457200">
              <a:lnSpc>
                <a:spcPct val="125000"/>
              </a:lnSpc>
              <a:defRPr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Blessed are you, Sovereign God,</a:t>
            </a:r>
          </a:p>
          <a:p>
            <a:pPr algn="l" defTabSz="457200">
              <a:lnSpc>
                <a:spcPct val="125000"/>
              </a:lnSpc>
              <a:defRPr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king of the nations,</a:t>
            </a:r>
          </a:p>
          <a:p>
            <a:pPr algn="l" defTabSz="457200">
              <a:lnSpc>
                <a:spcPct val="125000"/>
              </a:lnSpc>
              <a:defRPr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to you be praise and glory for ever.</a:t>
            </a:r>
          </a:p>
          <a:p>
            <a:pPr algn="l" defTabSz="457200">
              <a:lnSpc>
                <a:spcPct val="125000"/>
              </a:lnSpc>
              <a:defRPr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From the rising of the sun to its setting</a:t>
            </a:r>
          </a:p>
          <a:p>
            <a:pPr algn="l" defTabSz="457200">
              <a:lnSpc>
                <a:spcPct val="125000"/>
              </a:lnSpc>
              <a:defRPr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your name is proclaimed in all the world.</a:t>
            </a:r>
          </a:p>
          <a:p>
            <a:pPr algn="l" defTabSz="457200">
              <a:lnSpc>
                <a:spcPct val="125000"/>
              </a:lnSpc>
              <a:defRPr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As the Sun of Righteousness dawns in our hearts</a:t>
            </a:r>
          </a:p>
          <a:p>
            <a:pPr algn="l" defTabSz="457200">
              <a:lnSpc>
                <a:spcPct val="125000"/>
              </a:lnSpc>
              <a:defRPr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anoint our lips with the seal of your Spirit</a:t>
            </a:r>
          </a:p>
          <a:p>
            <a:pPr algn="l" defTabSz="457200">
              <a:lnSpc>
                <a:spcPct val="125000"/>
              </a:lnSpc>
              <a:defRPr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that we may witness to your gospel</a:t>
            </a:r>
          </a:p>
          <a:p>
            <a:pPr algn="l" defTabSz="457200">
              <a:lnSpc>
                <a:spcPct val="125000"/>
              </a:lnSpc>
              <a:defRPr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and sing your praise in all the earth.</a:t>
            </a:r>
          </a:p>
          <a:p>
            <a:pPr algn="l" defTabSz="457200">
              <a:lnSpc>
                <a:spcPct val="125000"/>
              </a:lnSpc>
              <a:defRPr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Blessed be God, Father, Son and Holy Spirit.</a:t>
            </a:r>
          </a:p>
          <a:p>
            <a:pPr algn="l" defTabSz="457200">
              <a:lnSpc>
                <a:spcPct val="125000"/>
              </a:lnSpc>
              <a:defRPr sz="18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="1" sz="3300"/>
              <a:t>All        Blessed be God for ever.  </a:t>
            </a:r>
            <a:r>
              <a:rPr sz="3300"/>
              <a:t>           </a:t>
            </a:r>
            <a:r>
              <a:t>                                   </a:t>
            </a:r>
          </a:p>
          <a:p>
            <a:pPr algn="r" defTabSz="457200">
              <a:defRPr i="1" sz="28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from Psalm 95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969035" y="-111842"/>
            <a:ext cx="10564935" cy="14086578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Rectangle"/>
          <p:cNvSpPr/>
          <p:nvPr/>
        </p:nvSpPr>
        <p:spPr>
          <a:xfrm>
            <a:off x="-302100" y="-142117"/>
            <a:ext cx="14415950" cy="1414712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62" name="The night has passed, and the day lies open before us;…"/>
          <p:cNvSpPr txBox="1"/>
          <p:nvPr/>
        </p:nvSpPr>
        <p:spPr>
          <a:xfrm>
            <a:off x="322301" y="367145"/>
            <a:ext cx="13537725" cy="131286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algn="l" defTabSz="457200">
              <a:lnSpc>
                <a:spcPct val="125000"/>
              </a:lnSpc>
              <a:defRPr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The night has passed, and the day lies open before us;</a:t>
            </a:r>
          </a:p>
          <a:p>
            <a:pPr algn="l" defTabSz="457200">
              <a:lnSpc>
                <a:spcPct val="125000"/>
              </a:lnSpc>
              <a:defRPr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let us pray with one heart and mind.</a:t>
            </a:r>
          </a:p>
          <a:p>
            <a:pPr algn="l" defTabSz="457200">
              <a:lnSpc>
                <a:spcPct val="125000"/>
              </a:lnSpc>
              <a:defRPr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l" defTabSz="457200">
              <a:lnSpc>
                <a:spcPct val="125000"/>
              </a:lnSpc>
              <a:defRPr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                                 </a:t>
            </a:r>
            <a:r>
              <a:rPr i="1" sz="2800"/>
              <a:t>Silence is kept</a:t>
            </a:r>
            <a:endParaRPr i="1" sz="2800"/>
          </a:p>
          <a:p>
            <a:pPr algn="l" defTabSz="457200">
              <a:lnSpc>
                <a:spcPct val="125000"/>
              </a:lnSpc>
              <a:defRPr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l" defTabSz="457200">
              <a:lnSpc>
                <a:spcPct val="125000"/>
              </a:lnSpc>
              <a:defRPr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As we rejoice in the gift of this new day,</a:t>
            </a:r>
          </a:p>
          <a:p>
            <a:pPr algn="l" defTabSz="457200">
              <a:lnSpc>
                <a:spcPct val="125000"/>
              </a:lnSpc>
              <a:defRPr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so may the light of your presence, O God,</a:t>
            </a:r>
          </a:p>
          <a:p>
            <a:pPr algn="l" defTabSz="457200">
              <a:lnSpc>
                <a:spcPct val="125000"/>
              </a:lnSpc>
              <a:defRPr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set our hearts on fire with love for you;</a:t>
            </a:r>
          </a:p>
          <a:p>
            <a:pPr algn="l" defTabSz="457200">
              <a:lnSpc>
                <a:spcPct val="125000"/>
              </a:lnSpc>
              <a:defRPr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now and for ever.</a:t>
            </a:r>
          </a:p>
          <a:p>
            <a:pPr algn="l" defTabSz="457200">
              <a:lnSpc>
                <a:spcPct val="125000"/>
              </a:lnSpc>
              <a:defRPr b="1"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All        Amen.</a:t>
            </a:r>
          </a:p>
          <a:p>
            <a:pPr algn="l" defTabSz="457200">
              <a:lnSpc>
                <a:spcPct val="125000"/>
              </a:lnSpc>
              <a:defRPr b="1"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l" defTabSz="457200">
              <a:lnSpc>
                <a:spcPct val="125000"/>
              </a:lnSpc>
              <a:defRPr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="1"/>
              <a:t>THE WORD OF GOD    </a:t>
            </a:r>
            <a:r>
              <a:t>   </a:t>
            </a:r>
            <a:r>
              <a:rPr i="1" sz="2800"/>
              <a:t>Psalm refrain is read...</a:t>
            </a:r>
            <a:endParaRPr i="1" sz="2800"/>
          </a:p>
          <a:p>
            <a:pPr algn="l" defTabSz="457200">
              <a:lnSpc>
                <a:spcPct val="75000"/>
              </a:lnSpc>
              <a:defRPr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l" defTabSz="457200">
              <a:lnSpc>
                <a:spcPct val="125000"/>
              </a:lnSpc>
              <a:defRPr b="1"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All        Glory to the Father and to the Son </a:t>
            </a:r>
          </a:p>
          <a:p>
            <a:pPr algn="l" defTabSz="457200">
              <a:lnSpc>
                <a:spcPct val="125000"/>
              </a:lnSpc>
              <a:defRPr b="1"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             and to the Holy Spirit</a:t>
            </a:r>
          </a:p>
          <a:p>
            <a:pPr algn="l" defTabSz="457200">
              <a:lnSpc>
                <a:spcPct val="125000"/>
              </a:lnSpc>
              <a:defRPr b="1"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             as it was in the beginning </a:t>
            </a:r>
          </a:p>
          <a:p>
            <a:pPr algn="l" defTabSz="457200">
              <a:lnSpc>
                <a:spcPct val="125000"/>
              </a:lnSpc>
              <a:defRPr b="1"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             is now and shall be for ever. Amen</a:t>
            </a:r>
          </a:p>
          <a:p>
            <a:pPr algn="l" defTabSz="457200">
              <a:lnSpc>
                <a:spcPct val="75000"/>
              </a:lnSpc>
              <a:defRPr b="1"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l" defTabSz="457200">
              <a:lnSpc>
                <a:spcPct val="125000"/>
              </a:lnSpc>
              <a:defRPr b="1"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             The Lord has anointed me</a:t>
            </a:r>
          </a:p>
          <a:p>
            <a:pPr algn="l" defTabSz="457200">
              <a:lnSpc>
                <a:spcPct val="125000"/>
              </a:lnSpc>
              <a:defRPr b="1"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             and sent me to bring good news to the oppressed.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969035" y="-111842"/>
            <a:ext cx="10564935" cy="14086578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Rectangle"/>
          <p:cNvSpPr/>
          <p:nvPr/>
        </p:nvSpPr>
        <p:spPr>
          <a:xfrm>
            <a:off x="-302100" y="-142117"/>
            <a:ext cx="14415950" cy="1414712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66" name="BIBLE  READING…"/>
          <p:cNvSpPr txBox="1"/>
          <p:nvPr/>
        </p:nvSpPr>
        <p:spPr>
          <a:xfrm>
            <a:off x="322301" y="367145"/>
            <a:ext cx="13537725" cy="132332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algn="l" defTabSz="457200">
              <a:lnSpc>
                <a:spcPct val="125000"/>
              </a:lnSpc>
              <a:defRPr b="1"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BIBLE  READING</a:t>
            </a:r>
          </a:p>
          <a:p>
            <a:pPr algn="l" defTabSz="457200">
              <a:lnSpc>
                <a:spcPct val="75000"/>
              </a:lnSpc>
              <a:defRPr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l" defTabSz="457200">
              <a:lnSpc>
                <a:spcPct val="125000"/>
              </a:lnSpc>
              <a:defRPr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Lord, you will guide me with your counsel</a:t>
            </a:r>
          </a:p>
          <a:p>
            <a:pPr algn="l" defTabSz="457200">
              <a:lnSpc>
                <a:spcPct val="125000"/>
              </a:lnSpc>
              <a:defRPr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and afterwards receive me with glory.</a:t>
            </a:r>
          </a:p>
          <a:p>
            <a:pPr algn="l" defTabSz="457200">
              <a:lnSpc>
                <a:spcPct val="125000"/>
              </a:lnSpc>
              <a:defRPr b="1"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All        Lord, you will guide me with your counsel</a:t>
            </a:r>
          </a:p>
          <a:p>
            <a:pPr algn="l" defTabSz="457200">
              <a:lnSpc>
                <a:spcPct val="125000"/>
              </a:lnSpc>
              <a:defRPr b="1"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             and afterwards receive me with glory.</a:t>
            </a:r>
          </a:p>
          <a:p>
            <a:pPr algn="l" defTabSz="457200">
              <a:lnSpc>
                <a:spcPct val="125000"/>
              </a:lnSpc>
              <a:defRPr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For I am always with you;</a:t>
            </a:r>
          </a:p>
          <a:p>
            <a:pPr algn="l" defTabSz="457200">
              <a:lnSpc>
                <a:spcPct val="125000"/>
              </a:lnSpc>
              <a:defRPr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you hold me by my right hand.</a:t>
            </a:r>
          </a:p>
          <a:p>
            <a:pPr algn="l" defTabSz="457200">
              <a:lnSpc>
                <a:spcPct val="125000"/>
              </a:lnSpc>
              <a:defRPr b="1"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All        and afterwards receive me with glory.</a:t>
            </a:r>
          </a:p>
          <a:p>
            <a:pPr algn="l" defTabSz="457200">
              <a:lnSpc>
                <a:spcPct val="125000"/>
              </a:lnSpc>
              <a:defRPr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Glory to the Father and to the Son and to the Holy Spirit.</a:t>
            </a:r>
          </a:p>
          <a:p>
            <a:pPr algn="l" defTabSz="457200">
              <a:lnSpc>
                <a:spcPct val="125000"/>
              </a:lnSpc>
              <a:defRPr b="1"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All        Lord, you will guide me with your counsel</a:t>
            </a:r>
          </a:p>
          <a:p>
            <a:pPr algn="l" defTabSz="457200">
              <a:lnSpc>
                <a:spcPct val="125000"/>
              </a:lnSpc>
              <a:defRPr sz="18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="1" sz="3300"/>
              <a:t>             and afterwards receive me with glory.     </a:t>
            </a:r>
            <a:r>
              <a:rPr sz="3300"/>
              <a:t>                                       </a:t>
            </a:r>
            <a:endParaRPr sz="3300"/>
          </a:p>
          <a:p>
            <a:pPr algn="r" defTabSz="457200">
              <a:lnSpc>
                <a:spcPct val="125000"/>
              </a:lnSpc>
              <a:defRPr sz="18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i="1" sz="2800"/>
              <a:t>from Isaiah 43         </a:t>
            </a:r>
            <a:r>
              <a:t>      </a:t>
            </a:r>
          </a:p>
          <a:p>
            <a:pPr algn="l" defTabSz="457200">
              <a:lnSpc>
                <a:spcPct val="125000"/>
              </a:lnSpc>
              <a:defRPr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                                                             </a:t>
            </a:r>
          </a:p>
          <a:p>
            <a:pPr algn="l" defTabSz="457200">
              <a:lnSpc>
                <a:spcPct val="125000"/>
              </a:lnSpc>
              <a:defRPr b="1"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BIBLE REFLECTION</a:t>
            </a:r>
          </a:p>
          <a:p>
            <a:pPr algn="l" defTabSz="457200">
              <a:lnSpc>
                <a:spcPct val="75000"/>
              </a:lnSpc>
              <a:defRPr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l" defTabSz="457200">
              <a:lnSpc>
                <a:spcPct val="125000"/>
              </a:lnSpc>
              <a:defRPr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Almighty God, we thank you for the gift of your holy word.</a:t>
            </a:r>
          </a:p>
          <a:p>
            <a:pPr algn="l" defTabSz="457200">
              <a:lnSpc>
                <a:spcPct val="125000"/>
              </a:lnSpc>
              <a:defRPr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May it be a lantern to our feet, a light upon our paths, </a:t>
            </a:r>
          </a:p>
          <a:p>
            <a:pPr algn="l" defTabSz="457200">
              <a:lnSpc>
                <a:spcPct val="125000"/>
              </a:lnSpc>
              <a:defRPr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and a strength to our lives.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Rectangle"/>
          <p:cNvSpPr/>
          <p:nvPr/>
        </p:nvSpPr>
        <p:spPr>
          <a:xfrm>
            <a:off x="-302100" y="-142117"/>
            <a:ext cx="14415950" cy="1414712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16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969035" y="-111842"/>
            <a:ext cx="10564935" cy="14086578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Blessed be the Lord the God of Israel,…"/>
          <p:cNvSpPr txBox="1"/>
          <p:nvPr/>
        </p:nvSpPr>
        <p:spPr>
          <a:xfrm>
            <a:off x="163171" y="314828"/>
            <a:ext cx="13982422" cy="13651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algn="l" defTabSz="425195">
              <a:lnSpc>
                <a:spcPct val="125000"/>
              </a:lnSpc>
              <a:defRPr sz="3069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Blessed be the Lord the God of Israel, </a:t>
            </a:r>
          </a:p>
          <a:p>
            <a:pPr algn="l" defTabSz="425195">
              <a:lnSpc>
                <a:spcPct val="125000"/>
              </a:lnSpc>
              <a:defRPr sz="3069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who has come to his people and set them free.</a:t>
            </a:r>
          </a:p>
          <a:p>
            <a:pPr algn="l" defTabSz="425195">
              <a:lnSpc>
                <a:spcPct val="125000"/>
              </a:lnSpc>
              <a:defRPr b="1" sz="3069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All        He has raised up for us a mighty Saviour, </a:t>
            </a:r>
          </a:p>
          <a:p>
            <a:pPr algn="l" defTabSz="425195">
              <a:lnSpc>
                <a:spcPct val="125000"/>
              </a:lnSpc>
              <a:defRPr b="1" sz="3069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             born of the house of his servant David.</a:t>
            </a:r>
          </a:p>
          <a:p>
            <a:pPr algn="l" defTabSz="425195">
              <a:lnSpc>
                <a:spcPct val="125000"/>
              </a:lnSpc>
              <a:defRPr sz="3069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Through his holy prophets God promised of old </a:t>
            </a:r>
          </a:p>
          <a:p>
            <a:pPr algn="l" defTabSz="425195">
              <a:lnSpc>
                <a:spcPct val="125000"/>
              </a:lnSpc>
              <a:defRPr sz="3069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to save us from our enemies,</a:t>
            </a:r>
          </a:p>
          <a:p>
            <a:pPr algn="l" defTabSz="425195">
              <a:lnSpc>
                <a:spcPct val="125000"/>
              </a:lnSpc>
              <a:defRPr sz="3069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from the hands of all that hate us,</a:t>
            </a:r>
          </a:p>
          <a:p>
            <a:pPr algn="l" defTabSz="425195">
              <a:lnSpc>
                <a:spcPct val="125000"/>
              </a:lnSpc>
              <a:defRPr b="1" sz="3069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All        To show mercy to our ancestors, </a:t>
            </a:r>
          </a:p>
          <a:p>
            <a:pPr algn="l" defTabSz="425195">
              <a:lnSpc>
                <a:spcPct val="125000"/>
              </a:lnSpc>
              <a:defRPr b="1" sz="3069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             and to remember his holy covenant.</a:t>
            </a:r>
          </a:p>
          <a:p>
            <a:pPr algn="l" defTabSz="425195">
              <a:lnSpc>
                <a:spcPct val="125000"/>
              </a:lnSpc>
              <a:defRPr sz="3069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This was the oath God swore to our father Abraham: </a:t>
            </a:r>
          </a:p>
          <a:p>
            <a:pPr algn="l" defTabSz="425195">
              <a:lnSpc>
                <a:spcPct val="125000"/>
              </a:lnSpc>
              <a:defRPr sz="3069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to set us free from the hands of our enemies,</a:t>
            </a:r>
          </a:p>
          <a:p>
            <a:pPr algn="l" defTabSz="425195">
              <a:lnSpc>
                <a:spcPct val="125000"/>
              </a:lnSpc>
              <a:defRPr b="1" sz="3069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All        Free to worship him without fear, </a:t>
            </a:r>
          </a:p>
          <a:p>
            <a:pPr algn="l" defTabSz="425195">
              <a:lnSpc>
                <a:spcPct val="125000"/>
              </a:lnSpc>
              <a:defRPr b="1" sz="3069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             holy and righteous in his sight</a:t>
            </a:r>
          </a:p>
          <a:p>
            <a:pPr algn="l" defTabSz="425195">
              <a:lnSpc>
                <a:spcPct val="125000"/>
              </a:lnSpc>
              <a:defRPr b="1" sz="3069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             all the days of our life.</a:t>
            </a:r>
          </a:p>
          <a:p>
            <a:pPr algn="l" defTabSz="425195">
              <a:lnSpc>
                <a:spcPct val="125000"/>
              </a:lnSpc>
              <a:defRPr sz="3069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And you, child, shall be called the prophet of the Most High, </a:t>
            </a:r>
          </a:p>
          <a:p>
            <a:pPr algn="l" defTabSz="425195">
              <a:lnSpc>
                <a:spcPct val="125000"/>
              </a:lnSpc>
              <a:defRPr sz="3069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for you will go before the Lord to prepare his way,</a:t>
            </a:r>
          </a:p>
          <a:p>
            <a:pPr algn="l" defTabSz="425195">
              <a:lnSpc>
                <a:spcPct val="125000"/>
              </a:lnSpc>
              <a:defRPr b="1" sz="3069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All        To give his people knowledge of salvation </a:t>
            </a:r>
          </a:p>
          <a:p>
            <a:pPr algn="l" defTabSz="425195">
              <a:lnSpc>
                <a:spcPct val="125000"/>
              </a:lnSpc>
              <a:defRPr b="1" sz="3069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             by the forgiveness of all their sins.</a:t>
            </a:r>
          </a:p>
          <a:p>
            <a:pPr algn="l" defTabSz="425195">
              <a:lnSpc>
                <a:spcPct val="125000"/>
              </a:lnSpc>
              <a:defRPr sz="3069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In the tender compassion of our God </a:t>
            </a:r>
          </a:p>
          <a:p>
            <a:pPr algn="l" defTabSz="425195">
              <a:lnSpc>
                <a:spcPct val="125000"/>
              </a:lnSpc>
              <a:defRPr sz="3069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the dawn from on high shall break upon us,</a:t>
            </a:r>
          </a:p>
          <a:p>
            <a:pPr algn="l" defTabSz="425195">
              <a:lnSpc>
                <a:spcPct val="125000"/>
              </a:lnSpc>
              <a:defRPr b="1" sz="3069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All        To shine on those who dwell in darkness and the shadow of death, </a:t>
            </a:r>
          </a:p>
          <a:p>
            <a:pPr algn="l" defTabSz="425195">
              <a:lnSpc>
                <a:spcPct val="125000"/>
              </a:lnSpc>
              <a:defRPr sz="3069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="1"/>
              <a:t>             and to guide our feet into the way of peace.                      </a:t>
            </a:r>
            <a:r>
              <a:rPr i="1" sz="2604"/>
              <a:t>Luke 1:68-79</a:t>
            </a:r>
            <a:endParaRPr i="1" sz="2604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969035" y="-111842"/>
            <a:ext cx="10564935" cy="14086578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Rectangle"/>
          <p:cNvSpPr/>
          <p:nvPr/>
        </p:nvSpPr>
        <p:spPr>
          <a:xfrm>
            <a:off x="-302100" y="-142117"/>
            <a:ext cx="14415950" cy="1414712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74" name="All        Glory to the Father and to the Son…"/>
          <p:cNvSpPr txBox="1"/>
          <p:nvPr/>
        </p:nvSpPr>
        <p:spPr>
          <a:xfrm>
            <a:off x="322301" y="255972"/>
            <a:ext cx="13537726" cy="14956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algn="l" defTabSz="457200">
              <a:lnSpc>
                <a:spcPct val="125000"/>
              </a:lnSpc>
              <a:defRPr b="1"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All        Glory to the Father and to the Son</a:t>
            </a:r>
          </a:p>
          <a:p>
            <a:pPr algn="l" defTabSz="457200">
              <a:lnSpc>
                <a:spcPct val="125000"/>
              </a:lnSpc>
              <a:defRPr b="1"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             and to the Holy Spirit;</a:t>
            </a:r>
          </a:p>
          <a:p>
            <a:pPr algn="l" defTabSz="457200">
              <a:lnSpc>
                <a:spcPct val="125000"/>
              </a:lnSpc>
              <a:defRPr b="1"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             as it was in the beginning is now</a:t>
            </a:r>
          </a:p>
          <a:p>
            <a:pPr algn="l" defTabSz="457200">
              <a:lnSpc>
                <a:spcPct val="125000"/>
              </a:lnSpc>
              <a:defRPr b="1"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             and shall be for ever. Amen.</a:t>
            </a:r>
          </a:p>
          <a:p>
            <a:pPr algn="l" defTabSz="457200">
              <a:lnSpc>
                <a:spcPct val="50000"/>
              </a:lnSpc>
              <a:defRPr b="1"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l" defTabSz="457200">
              <a:lnSpc>
                <a:spcPct val="125000"/>
              </a:lnSpc>
              <a:defRPr b="1"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             The Lord has anointed me</a:t>
            </a:r>
          </a:p>
          <a:p>
            <a:pPr algn="l" defTabSz="457200">
              <a:lnSpc>
                <a:spcPct val="125000"/>
              </a:lnSpc>
              <a:defRPr b="1"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             and sent me to bring good news to the oppressed.</a:t>
            </a:r>
          </a:p>
          <a:p>
            <a:pPr algn="l" defTabSz="457200">
              <a:lnSpc>
                <a:spcPct val="125000"/>
              </a:lnSpc>
              <a:defRPr b="1"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l" defTabSz="457200">
              <a:lnSpc>
                <a:spcPct val="125000"/>
              </a:lnSpc>
              <a:defRPr b="1"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PRAYERS OF INTERCESSION</a:t>
            </a:r>
          </a:p>
          <a:p>
            <a:pPr algn="l" defTabSz="457200">
              <a:lnSpc>
                <a:spcPct val="50000"/>
              </a:lnSpc>
              <a:defRPr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l" defTabSz="457200">
              <a:lnSpc>
                <a:spcPct val="125000"/>
              </a:lnSpc>
              <a:defRPr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Lord, in your mercy</a:t>
            </a:r>
          </a:p>
          <a:p>
            <a:pPr algn="l" defTabSz="457200">
              <a:lnSpc>
                <a:spcPct val="125000"/>
              </a:lnSpc>
              <a:defRPr b="1"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All         hear our prayer</a:t>
            </a:r>
          </a:p>
          <a:p>
            <a:pPr algn="l" defTabSz="457200">
              <a:lnSpc>
                <a:spcPct val="125000"/>
              </a:lnSpc>
              <a:defRPr b="1"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l" defTabSz="457200">
              <a:lnSpc>
                <a:spcPct val="125000"/>
              </a:lnSpc>
              <a:defRPr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We pray for those who have asked for prayers, those who have not but need them and those that care for or worry about them. </a:t>
            </a:r>
          </a:p>
          <a:p>
            <a:pPr algn="l" defTabSz="457200">
              <a:defRPr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l" defTabSz="457200">
              <a:lnSpc>
                <a:spcPct val="125000"/>
              </a:lnSpc>
              <a:defRPr b="1"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PRAYER LIST - </a:t>
            </a:r>
            <a:r>
              <a:rPr b="0" i="1" sz="2700"/>
              <a:t>leader click picture to go to…</a:t>
            </a:r>
          </a:p>
          <a:p>
            <a:pPr algn="l" defTabSz="457200">
              <a:lnSpc>
                <a:spcPct val="75000"/>
              </a:lnSpc>
              <a:defRPr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l" defTabSz="457200">
              <a:lnSpc>
                <a:spcPct val="125000"/>
              </a:lnSpc>
              <a:defRPr b="1" sz="3300">
                <a:solidFill>
                  <a:srgbClr val="0433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We now have a moment of silent prayer to bring to the Lord</a:t>
            </a:r>
          </a:p>
          <a:p>
            <a:pPr algn="l" defTabSz="457200">
              <a:lnSpc>
                <a:spcPct val="125000"/>
              </a:lnSpc>
              <a:defRPr b="1" sz="3300">
                <a:solidFill>
                  <a:srgbClr val="0433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those people and things on our hearts and mind.</a:t>
            </a:r>
            <a:endParaRPr>
              <a:solidFill>
                <a:srgbClr val="000000"/>
              </a:solidFill>
            </a:endParaRPr>
          </a:p>
          <a:p>
            <a:pPr algn="l" defTabSz="457200">
              <a:lnSpc>
                <a:spcPct val="75000"/>
              </a:lnSpc>
              <a:defRPr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                                                 </a:t>
            </a:r>
            <a:r>
              <a:rPr i="1" sz="2800"/>
              <a:t>Silence</a:t>
            </a:r>
          </a:p>
          <a:p>
            <a:pPr algn="l" defTabSz="457200">
              <a:lnSpc>
                <a:spcPct val="125000"/>
              </a:lnSpc>
              <a:defRPr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Lord, in your mercy</a:t>
            </a:r>
          </a:p>
          <a:p>
            <a:pPr algn="l" defTabSz="457200">
              <a:lnSpc>
                <a:spcPct val="125000"/>
              </a:lnSpc>
              <a:defRPr b="1"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All         hear our prayer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969035" y="-111842"/>
            <a:ext cx="10564935" cy="14086578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Rectangle"/>
          <p:cNvSpPr/>
          <p:nvPr/>
        </p:nvSpPr>
        <p:spPr>
          <a:xfrm>
            <a:off x="-302100" y="-142117"/>
            <a:ext cx="14415950" cy="1414712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78" name="Welcome, O Lord, into the joy and peace of your kingdom…"/>
          <p:cNvSpPr txBox="1"/>
          <p:nvPr/>
        </p:nvSpPr>
        <p:spPr>
          <a:xfrm>
            <a:off x="359359" y="1380907"/>
            <a:ext cx="13537726" cy="10954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algn="l" defTabSz="457200">
              <a:lnSpc>
                <a:spcPct val="125000"/>
              </a:lnSpc>
              <a:defRPr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Welcome, O Lord, into the joy and peace of your kingdom </a:t>
            </a:r>
          </a:p>
          <a:p>
            <a:pPr algn="l" defTabSz="457200">
              <a:lnSpc>
                <a:spcPct val="125000"/>
              </a:lnSpc>
              <a:defRPr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those who have departed out of this life to be with you.</a:t>
            </a:r>
          </a:p>
          <a:p>
            <a:pPr algn="l" defTabSz="457200">
              <a:lnSpc>
                <a:spcPct val="125000"/>
              </a:lnSpc>
              <a:defRPr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Mercifully grant them a place with the spirits of the just; </a:t>
            </a:r>
          </a:p>
          <a:p>
            <a:pPr algn="l" defTabSz="457200">
              <a:lnSpc>
                <a:spcPct val="125000"/>
              </a:lnSpc>
              <a:defRPr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and give them the life that knows not age, </a:t>
            </a:r>
          </a:p>
          <a:p>
            <a:pPr algn="l" defTabSz="457200">
              <a:lnSpc>
                <a:spcPct val="125000"/>
              </a:lnSpc>
              <a:defRPr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the reward that passes not away; </a:t>
            </a:r>
          </a:p>
          <a:p>
            <a:pPr algn="l" defTabSz="457200">
              <a:lnSpc>
                <a:spcPct val="125000"/>
              </a:lnSpc>
              <a:defRPr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We commend to you the soul of…</a:t>
            </a:r>
          </a:p>
          <a:p>
            <a:pPr defTabSz="457200">
              <a:lnSpc>
                <a:spcPct val="125000"/>
              </a:lnSpc>
              <a:defRPr i="1" sz="25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Leader refer to own list of names</a:t>
            </a:r>
          </a:p>
          <a:p>
            <a:pPr algn="l" defTabSz="457200">
              <a:lnSpc>
                <a:spcPct val="125000"/>
              </a:lnSpc>
              <a:defRPr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l" defTabSz="457200">
              <a:lnSpc>
                <a:spcPct val="125000"/>
              </a:lnSpc>
              <a:defRPr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In your boundless compassion console those who mourn; </a:t>
            </a:r>
          </a:p>
          <a:p>
            <a:pPr algn="l" defTabSz="457200">
              <a:lnSpc>
                <a:spcPct val="125000"/>
              </a:lnSpc>
              <a:defRPr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and give us faith to see in death the gate of eternal life, </a:t>
            </a:r>
          </a:p>
          <a:p>
            <a:pPr algn="l" defTabSz="457200">
              <a:lnSpc>
                <a:spcPct val="125000"/>
              </a:lnSpc>
              <a:defRPr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so that in quiet confidence we may continue our course on earth, </a:t>
            </a:r>
          </a:p>
          <a:p>
            <a:pPr algn="l" defTabSz="457200">
              <a:lnSpc>
                <a:spcPct val="125000"/>
              </a:lnSpc>
              <a:defRPr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until, by your call, we are reunited with those who have gone before; </a:t>
            </a:r>
          </a:p>
          <a:p>
            <a:pPr algn="l" defTabSz="457200">
              <a:lnSpc>
                <a:spcPct val="125000"/>
              </a:lnSpc>
              <a:defRPr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Take under your loving wing...</a:t>
            </a:r>
          </a:p>
          <a:p>
            <a:pPr algn="l" defTabSz="457200">
              <a:lnSpc>
                <a:spcPct val="125000"/>
              </a:lnSpc>
              <a:defRPr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l" defTabSz="457200">
              <a:lnSpc>
                <a:spcPct val="125000"/>
              </a:lnSpc>
              <a:defRPr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l" defTabSz="457200">
              <a:lnSpc>
                <a:spcPct val="125000"/>
              </a:lnSpc>
              <a:defRPr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Lord, in your mercy</a:t>
            </a:r>
          </a:p>
          <a:p>
            <a:pPr algn="l" defTabSz="457200">
              <a:lnSpc>
                <a:spcPct val="125000"/>
              </a:lnSpc>
              <a:defRPr b="1"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All         hear our prayer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969035" y="-111842"/>
            <a:ext cx="10564935" cy="14086578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Rectangle"/>
          <p:cNvSpPr/>
          <p:nvPr/>
        </p:nvSpPr>
        <p:spPr>
          <a:xfrm>
            <a:off x="-302100" y="-142117"/>
            <a:ext cx="14415950" cy="1414712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82" name="We pray for all in our communities…"/>
          <p:cNvSpPr txBox="1"/>
          <p:nvPr/>
        </p:nvSpPr>
        <p:spPr>
          <a:xfrm>
            <a:off x="322301" y="367145"/>
            <a:ext cx="13537725" cy="132332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algn="l" defTabSz="457200">
              <a:lnSpc>
                <a:spcPct val="125000"/>
              </a:lnSpc>
              <a:defRPr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We pray for all in our communities</a:t>
            </a:r>
          </a:p>
          <a:p>
            <a:pPr algn="l" defTabSz="457200">
              <a:lnSpc>
                <a:spcPct val="125000"/>
              </a:lnSpc>
              <a:defRPr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especially remembering today those who live and work in... </a:t>
            </a:r>
          </a:p>
          <a:p>
            <a:pPr algn="l" defTabSz="457200">
              <a:lnSpc>
                <a:spcPct val="125000"/>
              </a:lnSpc>
              <a:defRPr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MONDAY           Northend , Temple Herdewyke &amp; Kineton Station</a:t>
            </a:r>
          </a:p>
          <a:p>
            <a:pPr algn="l" defTabSz="457200">
              <a:lnSpc>
                <a:spcPct val="125000"/>
              </a:lnSpc>
              <a:defRPr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TUESDAY          Burton Dassett, Little Dassett &amp; Knightcote </a:t>
            </a:r>
          </a:p>
          <a:p>
            <a:pPr algn="l" defTabSz="457200">
              <a:lnSpc>
                <a:spcPct val="125000"/>
              </a:lnSpc>
              <a:defRPr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WEDNESDAY    Farnborough</a:t>
            </a:r>
          </a:p>
          <a:p>
            <a:pPr algn="l" defTabSz="457200">
              <a:lnSpc>
                <a:spcPct val="125000"/>
              </a:lnSpc>
              <a:defRPr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THURSDAY       Fenny Compton and Avon Dassett</a:t>
            </a:r>
          </a:p>
          <a:p>
            <a:pPr algn="l" defTabSz="457200">
              <a:lnSpc>
                <a:spcPct val="125000"/>
              </a:lnSpc>
              <a:defRPr b="1"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FRIDAY              Gaydon &amp; Chadshunt</a:t>
            </a:r>
          </a:p>
          <a:p>
            <a:pPr algn="l" defTabSz="457200">
              <a:lnSpc>
                <a:spcPct val="125000"/>
              </a:lnSpc>
              <a:defRPr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l" defTabSz="457200">
              <a:lnSpc>
                <a:spcPct val="125000"/>
              </a:lnSpc>
              <a:defRPr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We commend ourselves, and all for whom we pray,</a:t>
            </a:r>
          </a:p>
          <a:p>
            <a:pPr algn="l" defTabSz="457200">
              <a:lnSpc>
                <a:spcPct val="125000"/>
              </a:lnSpc>
              <a:defRPr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to the mercy and protection of God.</a:t>
            </a:r>
          </a:p>
          <a:p>
            <a:pPr algn="l" defTabSz="457200">
              <a:lnSpc>
                <a:spcPct val="125000"/>
              </a:lnSpc>
              <a:defRPr b="1"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All          Merciful Father,</a:t>
            </a:r>
          </a:p>
          <a:p>
            <a:pPr algn="l" defTabSz="457200">
              <a:lnSpc>
                <a:spcPct val="125000"/>
              </a:lnSpc>
              <a:defRPr b="1"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              accept these prayers</a:t>
            </a:r>
          </a:p>
          <a:p>
            <a:pPr algn="l" defTabSz="457200">
              <a:lnSpc>
                <a:spcPct val="125000"/>
              </a:lnSpc>
              <a:defRPr b="1"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              for the sake of your Son,</a:t>
            </a:r>
          </a:p>
          <a:p>
            <a:pPr algn="l" defTabSz="457200">
              <a:lnSpc>
                <a:spcPct val="125000"/>
              </a:lnSpc>
              <a:defRPr b="1"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              our Saviour Jesus Christ. Amen.</a:t>
            </a:r>
          </a:p>
          <a:p>
            <a:pPr algn="l" defTabSz="457200">
              <a:lnSpc>
                <a:spcPct val="125000"/>
              </a:lnSpc>
              <a:defRPr b="1"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l" defTabSz="457200">
              <a:lnSpc>
                <a:spcPct val="125000"/>
              </a:lnSpc>
              <a:defRPr b="1"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THE COLLECT FOR THE DAY</a:t>
            </a:r>
          </a:p>
          <a:p>
            <a:pPr algn="l" defTabSz="457200">
              <a:lnSpc>
                <a:spcPct val="125000"/>
              </a:lnSpc>
              <a:defRPr b="1"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l" defTabSz="457200">
              <a:lnSpc>
                <a:spcPct val="125000"/>
              </a:lnSpc>
              <a:defRPr b="1"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All        Amen.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969035" y="-111842"/>
            <a:ext cx="10564935" cy="14086578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Rectangle"/>
          <p:cNvSpPr/>
          <p:nvPr/>
        </p:nvSpPr>
        <p:spPr>
          <a:xfrm>
            <a:off x="-302100" y="-142117"/>
            <a:ext cx="14415950" cy="1414712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86" name="THE LORDS PRAYER…"/>
          <p:cNvSpPr txBox="1"/>
          <p:nvPr/>
        </p:nvSpPr>
        <p:spPr>
          <a:xfrm>
            <a:off x="322301" y="367145"/>
            <a:ext cx="13537725" cy="132332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algn="l" defTabSz="457200">
              <a:lnSpc>
                <a:spcPct val="125000"/>
              </a:lnSpc>
              <a:defRPr b="1"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THE LORDS PRAYER</a:t>
            </a:r>
          </a:p>
          <a:p>
            <a:pPr algn="l" defTabSz="457200">
              <a:lnSpc>
                <a:spcPct val="125000"/>
              </a:lnSpc>
              <a:defRPr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l" defTabSz="457200">
              <a:lnSpc>
                <a:spcPct val="125000"/>
              </a:lnSpc>
              <a:defRPr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Trusting in the compassion of God,</a:t>
            </a:r>
          </a:p>
          <a:p>
            <a:pPr algn="l" defTabSz="457200">
              <a:lnSpc>
                <a:spcPct val="125000"/>
              </a:lnSpc>
              <a:defRPr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let us pray with confidence as our Saviour has taught us</a:t>
            </a:r>
          </a:p>
          <a:p>
            <a:pPr algn="l" defTabSz="457200">
              <a:lnSpc>
                <a:spcPct val="125000"/>
              </a:lnSpc>
              <a:defRPr b="1"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All        Our Father, who art in heaven, </a:t>
            </a:r>
          </a:p>
          <a:p>
            <a:pPr algn="l" defTabSz="457200">
              <a:lnSpc>
                <a:spcPct val="125000"/>
              </a:lnSpc>
              <a:defRPr b="1"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             hallowed be thy name; </a:t>
            </a:r>
          </a:p>
          <a:p>
            <a:pPr algn="l" defTabSz="457200">
              <a:lnSpc>
                <a:spcPct val="125000"/>
              </a:lnSpc>
              <a:defRPr b="1"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             thy kingdom come; thy will be done; </a:t>
            </a:r>
          </a:p>
          <a:p>
            <a:pPr algn="l" defTabSz="457200">
              <a:lnSpc>
                <a:spcPct val="125000"/>
              </a:lnSpc>
              <a:defRPr b="1"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             on earth as it is in heaven. </a:t>
            </a:r>
          </a:p>
          <a:p>
            <a:pPr algn="l" defTabSz="457200">
              <a:lnSpc>
                <a:spcPct val="125000"/>
              </a:lnSpc>
              <a:defRPr b="1"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             Give us this day our daily bread. </a:t>
            </a:r>
          </a:p>
          <a:p>
            <a:pPr algn="l" defTabSz="457200">
              <a:lnSpc>
                <a:spcPct val="125000"/>
              </a:lnSpc>
              <a:defRPr b="1"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             And forgive us our trespasses, </a:t>
            </a:r>
          </a:p>
          <a:p>
            <a:pPr algn="l" defTabSz="457200">
              <a:lnSpc>
                <a:spcPct val="125000"/>
              </a:lnSpc>
              <a:defRPr b="1"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             as we forgive those who trespass against us.</a:t>
            </a:r>
          </a:p>
          <a:p>
            <a:pPr algn="l" defTabSz="457200">
              <a:lnSpc>
                <a:spcPct val="125000"/>
              </a:lnSpc>
              <a:defRPr b="1"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             And lead us not into temptation; </a:t>
            </a:r>
          </a:p>
          <a:p>
            <a:pPr algn="l" defTabSz="457200">
              <a:lnSpc>
                <a:spcPct val="125000"/>
              </a:lnSpc>
              <a:defRPr b="1"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             but deliver us from evil. </a:t>
            </a:r>
          </a:p>
          <a:p>
            <a:pPr algn="l" defTabSz="457200">
              <a:lnSpc>
                <a:spcPct val="125000"/>
              </a:lnSpc>
              <a:defRPr b="1"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             For thine is the kingdom, the power and the glory, </a:t>
            </a:r>
          </a:p>
          <a:p>
            <a:pPr algn="l" defTabSz="457200">
              <a:lnSpc>
                <a:spcPct val="125000"/>
              </a:lnSpc>
              <a:defRPr b="1"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             for ever and ever. Amen.</a:t>
            </a:r>
          </a:p>
          <a:p>
            <a:pPr algn="l" defTabSz="457200">
              <a:lnSpc>
                <a:spcPct val="125000"/>
              </a:lnSpc>
              <a:defRPr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l" defTabSz="457200">
              <a:lnSpc>
                <a:spcPct val="125000"/>
              </a:lnSpc>
              <a:defRPr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Let us bless the Lord.</a:t>
            </a:r>
          </a:p>
          <a:p>
            <a:pPr algn="l" defTabSz="457200">
              <a:lnSpc>
                <a:spcPct val="125000"/>
              </a:lnSpc>
              <a:defRPr b="1" sz="3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All        Thanks be to God. 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